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50" r:id="rId5"/>
    <p:sldMasterId id="2147484574" r:id="rId6"/>
    <p:sldMasterId id="2147483648" r:id="rId7"/>
  </p:sldMasterIdLst>
  <p:notesMasterIdLst>
    <p:notesMasterId r:id="rId38"/>
  </p:notesMasterIdLst>
  <p:sldIdLst>
    <p:sldId id="256" r:id="rId8"/>
    <p:sldId id="458" r:id="rId9"/>
    <p:sldId id="457" r:id="rId10"/>
    <p:sldId id="473" r:id="rId11"/>
    <p:sldId id="472" r:id="rId12"/>
    <p:sldId id="464" r:id="rId13"/>
    <p:sldId id="463" r:id="rId14"/>
    <p:sldId id="466" r:id="rId15"/>
    <p:sldId id="465" r:id="rId16"/>
    <p:sldId id="428" r:id="rId17"/>
    <p:sldId id="429" r:id="rId18"/>
    <p:sldId id="430" r:id="rId19"/>
    <p:sldId id="476" r:id="rId20"/>
    <p:sldId id="477" r:id="rId21"/>
    <p:sldId id="395" r:id="rId22"/>
    <p:sldId id="431" r:id="rId23"/>
    <p:sldId id="416" r:id="rId24"/>
    <p:sldId id="418" r:id="rId25"/>
    <p:sldId id="437" r:id="rId26"/>
    <p:sldId id="453" r:id="rId27"/>
    <p:sldId id="456" r:id="rId28"/>
    <p:sldId id="478" r:id="rId29"/>
    <p:sldId id="459" r:id="rId30"/>
    <p:sldId id="491" r:id="rId31"/>
    <p:sldId id="479" r:id="rId32"/>
    <p:sldId id="490" r:id="rId33"/>
    <p:sldId id="441" r:id="rId34"/>
    <p:sldId id="474" r:id="rId35"/>
    <p:sldId id="438" r:id="rId36"/>
    <p:sldId id="421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0C407-C231-40B6-AC1B-A3418C35EC40}" v="14" dt="2025-09-25T19:58:05.896"/>
    <p1510:client id="{76C5BDE3-4804-C8C4-7997-F991B37B7562}" v="89" dt="2025-09-25T16:40:30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blen Evette" userId="922c8e24-dac5-4557-9a91-c5c30144dcad" providerId="ADAL" clId="{2FB0C407-C231-40B6-AC1B-A3418C35EC40}"/>
    <pc:docChg chg="undo custSel addSld delSld modSld sldOrd">
      <pc:chgData name="Striblen Evette" userId="922c8e24-dac5-4557-9a91-c5c30144dcad" providerId="ADAL" clId="{2FB0C407-C231-40B6-AC1B-A3418C35EC40}" dt="2025-09-25T19:58:05.896" v="259" actId="113"/>
      <pc:docMkLst>
        <pc:docMk/>
      </pc:docMkLst>
      <pc:sldChg chg="modSp mod">
        <pc:chgData name="Striblen Evette" userId="922c8e24-dac5-4557-9a91-c5c30144dcad" providerId="ADAL" clId="{2FB0C407-C231-40B6-AC1B-A3418C35EC40}" dt="2025-09-25T19:46:36.039" v="215" actId="14100"/>
        <pc:sldMkLst>
          <pc:docMk/>
          <pc:sldMk cId="1222183179" sldId="453"/>
        </pc:sldMkLst>
        <pc:spChg chg="mod">
          <ac:chgData name="Striblen Evette" userId="922c8e24-dac5-4557-9a91-c5c30144dcad" providerId="ADAL" clId="{2FB0C407-C231-40B6-AC1B-A3418C35EC40}" dt="2025-09-25T19:46:36.039" v="215" actId="14100"/>
          <ac:spMkLst>
            <pc:docMk/>
            <pc:sldMk cId="1222183179" sldId="453"/>
            <ac:spMk id="2" creationId="{7B5988BE-23BB-43BD-A9A9-0C1FF33B8458}"/>
          </ac:spMkLst>
        </pc:spChg>
      </pc:sldChg>
      <pc:sldChg chg="addSp delSp modSp mod setBg">
        <pc:chgData name="Striblen Evette" userId="922c8e24-dac5-4557-9a91-c5c30144dcad" providerId="ADAL" clId="{2FB0C407-C231-40B6-AC1B-A3418C35EC40}" dt="2025-09-25T19:55:27.254" v="226" actId="14100"/>
        <pc:sldMkLst>
          <pc:docMk/>
          <pc:sldMk cId="4059521622" sldId="456"/>
        </pc:sldMkLst>
        <pc:spChg chg="mod">
          <ac:chgData name="Striblen Evette" userId="922c8e24-dac5-4557-9a91-c5c30144dcad" providerId="ADAL" clId="{2FB0C407-C231-40B6-AC1B-A3418C35EC40}" dt="2025-09-25T19:55:27.254" v="226" actId="14100"/>
          <ac:spMkLst>
            <pc:docMk/>
            <pc:sldMk cId="4059521622" sldId="456"/>
            <ac:spMk id="2" creationId="{0CE99C9E-B02A-4577-9268-A9E473556C8C}"/>
          </ac:spMkLst>
        </pc:spChg>
        <pc:spChg chg="add del mod ord">
          <ac:chgData name="Striblen Evette" userId="922c8e24-dac5-4557-9a91-c5c30144dcad" providerId="ADAL" clId="{2FB0C407-C231-40B6-AC1B-A3418C35EC40}" dt="2025-09-25T19:55:07.737" v="222" actId="26606"/>
          <ac:spMkLst>
            <pc:docMk/>
            <pc:sldMk cId="4059521622" sldId="456"/>
            <ac:spMk id="6" creationId="{2EB420E9-7B0C-C85E-3366-C5CA22742A14}"/>
          </ac:spMkLst>
        </pc:spChg>
        <pc:spChg chg="add del">
          <ac:chgData name="Striblen Evette" userId="922c8e24-dac5-4557-9a91-c5c30144dcad" providerId="ADAL" clId="{2FB0C407-C231-40B6-AC1B-A3418C35EC40}" dt="2025-09-25T19:55:07.737" v="222" actId="26606"/>
          <ac:spMkLst>
            <pc:docMk/>
            <pc:sldMk cId="4059521622" sldId="456"/>
            <ac:spMk id="10" creationId="{5D4BBAA4-5350-4225-A232-680E7C33436B}"/>
          </ac:spMkLst>
        </pc:spChg>
        <pc:spChg chg="add del">
          <ac:chgData name="Striblen Evette" userId="922c8e24-dac5-4557-9a91-c5c30144dcad" providerId="ADAL" clId="{2FB0C407-C231-40B6-AC1B-A3418C35EC40}" dt="2025-09-25T19:55:07.737" v="222" actId="26606"/>
          <ac:spMkLst>
            <pc:docMk/>
            <pc:sldMk cId="4059521622" sldId="456"/>
            <ac:spMk id="12" creationId="{DAA0FB58-E4E4-41E6-9C95-598D4D480054}"/>
          </ac:spMkLst>
        </pc:spChg>
        <pc:spChg chg="add del">
          <ac:chgData name="Striblen Evette" userId="922c8e24-dac5-4557-9a91-c5c30144dcad" providerId="ADAL" clId="{2FB0C407-C231-40B6-AC1B-A3418C35EC40}" dt="2025-09-25T19:55:07.737" v="222" actId="26606"/>
          <ac:spMkLst>
            <pc:docMk/>
            <pc:sldMk cId="4059521622" sldId="456"/>
            <ac:spMk id="14" creationId="{A0BD011A-161C-4802-8576-1CB5DAC41769}"/>
          </ac:spMkLst>
        </pc:spChg>
        <pc:spChg chg="add del">
          <ac:chgData name="Striblen Evette" userId="922c8e24-dac5-4557-9a91-c5c30144dcad" providerId="ADAL" clId="{2FB0C407-C231-40B6-AC1B-A3418C35EC40}" dt="2025-09-25T19:55:07.737" v="222" actId="26606"/>
          <ac:spMkLst>
            <pc:docMk/>
            <pc:sldMk cId="4059521622" sldId="456"/>
            <ac:spMk id="16" creationId="{E54DD70E-E56F-4585-95A7-34749C3A120E}"/>
          </ac:spMkLst>
        </pc:spChg>
        <pc:spChg chg="add del">
          <ac:chgData name="Striblen Evette" userId="922c8e24-dac5-4557-9a91-c5c30144dcad" providerId="ADAL" clId="{2FB0C407-C231-40B6-AC1B-A3418C35EC40}" dt="2025-09-25T19:55:07.737" v="222" actId="26606"/>
          <ac:spMkLst>
            <pc:docMk/>
            <pc:sldMk cId="4059521622" sldId="456"/>
            <ac:spMk id="18" creationId="{06766783-14FB-461B-A621-D08F53800BFA}"/>
          </ac:spMkLst>
        </pc:spChg>
        <pc:spChg chg="add del">
          <ac:chgData name="Striblen Evette" userId="922c8e24-dac5-4557-9a91-c5c30144dcad" providerId="ADAL" clId="{2FB0C407-C231-40B6-AC1B-A3418C35EC40}" dt="2025-09-25T19:55:07.737" v="221" actId="26606"/>
          <ac:spMkLst>
            <pc:docMk/>
            <pc:sldMk cId="4059521622" sldId="456"/>
            <ac:spMk id="23" creationId="{D6EA1A26-163F-4F15-91F4-F2C51AC9C106}"/>
          </ac:spMkLst>
        </pc:spChg>
        <pc:spChg chg="add">
          <ac:chgData name="Striblen Evette" userId="922c8e24-dac5-4557-9a91-c5c30144dcad" providerId="ADAL" clId="{2FB0C407-C231-40B6-AC1B-A3418C35EC40}" dt="2025-09-25T19:55:07.737" v="222" actId="26606"/>
          <ac:spMkLst>
            <pc:docMk/>
            <pc:sldMk cId="4059521622" sldId="456"/>
            <ac:spMk id="25" creationId="{B7CC3BB4-8536-4DBC-A194-D8AAF56C402C}"/>
          </ac:spMkLst>
        </pc:spChg>
        <pc:spChg chg="add">
          <ac:chgData name="Striblen Evette" userId="922c8e24-dac5-4557-9a91-c5c30144dcad" providerId="ADAL" clId="{2FB0C407-C231-40B6-AC1B-A3418C35EC40}" dt="2025-09-25T19:55:07.737" v="222" actId="26606"/>
          <ac:spMkLst>
            <pc:docMk/>
            <pc:sldMk cId="4059521622" sldId="456"/>
            <ac:spMk id="26" creationId="{D87AB319-64C0-4E2D-B1CD-0A970301BEEA}"/>
          </ac:spMkLst>
        </pc:spChg>
        <pc:picChg chg="del">
          <ac:chgData name="Striblen Evette" userId="922c8e24-dac5-4557-9a91-c5c30144dcad" providerId="ADAL" clId="{2FB0C407-C231-40B6-AC1B-A3418C35EC40}" dt="2025-09-25T19:54:43.916" v="216" actId="478"/>
          <ac:picMkLst>
            <pc:docMk/>
            <pc:sldMk cId="4059521622" sldId="456"/>
            <ac:picMk id="4" creationId="{210EF009-BC75-45F1-8B90-15D4368840AD}"/>
          </ac:picMkLst>
        </pc:picChg>
        <pc:picChg chg="del">
          <ac:chgData name="Striblen Evette" userId="922c8e24-dac5-4557-9a91-c5c30144dcad" providerId="ADAL" clId="{2FB0C407-C231-40B6-AC1B-A3418C35EC40}" dt="2025-09-25T19:54:57.060" v="219" actId="478"/>
          <ac:picMkLst>
            <pc:docMk/>
            <pc:sldMk cId="4059521622" sldId="456"/>
            <ac:picMk id="5" creationId="{4DBB9454-90BC-4709-972E-0BFB76AEA20C}"/>
          </ac:picMkLst>
        </pc:picChg>
        <pc:picChg chg="add mod">
          <ac:chgData name="Striblen Evette" userId="922c8e24-dac5-4557-9a91-c5c30144dcad" providerId="ADAL" clId="{2FB0C407-C231-40B6-AC1B-A3418C35EC40}" dt="2025-09-25T19:55:15.057" v="224" actId="1076"/>
          <ac:picMkLst>
            <pc:docMk/>
            <pc:sldMk cId="4059521622" sldId="456"/>
            <ac:picMk id="8" creationId="{F97F989D-363C-4214-CE36-D23A3016E94E}"/>
          </ac:picMkLst>
        </pc:picChg>
      </pc:sldChg>
      <pc:sldChg chg="addSp delSp modSp mod">
        <pc:chgData name="Striblen Evette" userId="922c8e24-dac5-4557-9a91-c5c30144dcad" providerId="ADAL" clId="{2FB0C407-C231-40B6-AC1B-A3418C35EC40}" dt="2025-09-25T19:07:54.362" v="97" actId="20577"/>
        <pc:sldMkLst>
          <pc:docMk/>
          <pc:sldMk cId="3697055215" sldId="457"/>
        </pc:sldMkLst>
        <pc:spChg chg="mod">
          <ac:chgData name="Striblen Evette" userId="922c8e24-dac5-4557-9a91-c5c30144dcad" providerId="ADAL" clId="{2FB0C407-C231-40B6-AC1B-A3418C35EC40}" dt="2025-09-25T19:07:14.451" v="91" actId="26606"/>
          <ac:spMkLst>
            <pc:docMk/>
            <pc:sldMk cId="3697055215" sldId="457"/>
            <ac:spMk id="2" creationId="{A245B85A-3257-4D4F-8DC5-4E60C4224BCE}"/>
          </ac:spMkLst>
        </pc:spChg>
        <pc:spChg chg="del">
          <ac:chgData name="Striblen Evette" userId="922c8e24-dac5-4557-9a91-c5c30144dcad" providerId="ADAL" clId="{2FB0C407-C231-40B6-AC1B-A3418C35EC40}" dt="2025-09-25T19:07:14.451" v="91" actId="26606"/>
          <ac:spMkLst>
            <pc:docMk/>
            <pc:sldMk cId="3697055215" sldId="457"/>
            <ac:spMk id="18" creationId="{BED1B64B-251E-446A-A285-6626C4EC010D}"/>
          </ac:spMkLst>
        </pc:spChg>
        <pc:spChg chg="del">
          <ac:chgData name="Striblen Evette" userId="922c8e24-dac5-4557-9a91-c5c30144dcad" providerId="ADAL" clId="{2FB0C407-C231-40B6-AC1B-A3418C35EC40}" dt="2025-09-25T19:07:14.451" v="91" actId="26606"/>
          <ac:spMkLst>
            <pc:docMk/>
            <pc:sldMk cId="3697055215" sldId="457"/>
            <ac:spMk id="28" creationId="{A27AE693-58E8-48BC-8ED0-568ABFEABB35}"/>
          </ac:spMkLst>
        </pc:spChg>
        <pc:spChg chg="add">
          <ac:chgData name="Striblen Evette" userId="922c8e24-dac5-4557-9a91-c5c30144dcad" providerId="ADAL" clId="{2FB0C407-C231-40B6-AC1B-A3418C35EC40}" dt="2025-09-25T19:07:14.451" v="91" actId="26606"/>
          <ac:spMkLst>
            <pc:docMk/>
            <pc:sldMk cId="3697055215" sldId="457"/>
            <ac:spMk id="33" creationId="{BED1B64B-251E-446A-A285-6626C4EC010D}"/>
          </ac:spMkLst>
        </pc:spChg>
        <pc:spChg chg="add">
          <ac:chgData name="Striblen Evette" userId="922c8e24-dac5-4557-9a91-c5c30144dcad" providerId="ADAL" clId="{2FB0C407-C231-40B6-AC1B-A3418C35EC40}" dt="2025-09-25T19:07:14.451" v="91" actId="26606"/>
          <ac:spMkLst>
            <pc:docMk/>
            <pc:sldMk cId="3697055215" sldId="457"/>
            <ac:spMk id="43" creationId="{A27AE693-58E8-48BC-8ED0-568ABFEABB35}"/>
          </ac:spMkLst>
        </pc:spChg>
        <pc:grpChg chg="del">
          <ac:chgData name="Striblen Evette" userId="922c8e24-dac5-4557-9a91-c5c30144dcad" providerId="ADAL" clId="{2FB0C407-C231-40B6-AC1B-A3418C35EC40}" dt="2025-09-25T19:07:14.451" v="91" actId="26606"/>
          <ac:grpSpMkLst>
            <pc:docMk/>
            <pc:sldMk cId="3697055215" sldId="457"/>
            <ac:grpSpMk id="20" creationId="{CD02B5D1-60D4-4D5B-AFD9-C986E227431B}"/>
          </ac:grpSpMkLst>
        </pc:grpChg>
        <pc:grpChg chg="add">
          <ac:chgData name="Striblen Evette" userId="922c8e24-dac5-4557-9a91-c5c30144dcad" providerId="ADAL" clId="{2FB0C407-C231-40B6-AC1B-A3418C35EC40}" dt="2025-09-25T19:07:14.451" v="91" actId="26606"/>
          <ac:grpSpMkLst>
            <pc:docMk/>
            <pc:sldMk cId="3697055215" sldId="457"/>
            <ac:grpSpMk id="35" creationId="{CD02B5D1-60D4-4D5B-AFD9-C986E227431B}"/>
          </ac:grpSpMkLst>
        </pc:grpChg>
        <pc:graphicFrameChg chg="mod modGraphic">
          <ac:chgData name="Striblen Evette" userId="922c8e24-dac5-4557-9a91-c5c30144dcad" providerId="ADAL" clId="{2FB0C407-C231-40B6-AC1B-A3418C35EC40}" dt="2025-09-25T19:07:54.362" v="97" actId="20577"/>
          <ac:graphicFrameMkLst>
            <pc:docMk/>
            <pc:sldMk cId="3697055215" sldId="457"/>
            <ac:graphicFrameMk id="13" creationId="{F3F09503-E4B9-12BE-C261-82FB267F4600}"/>
          </ac:graphicFrameMkLst>
        </pc:graphicFrameChg>
      </pc:sldChg>
      <pc:sldChg chg="modSp mod">
        <pc:chgData name="Striblen Evette" userId="922c8e24-dac5-4557-9a91-c5c30144dcad" providerId="ADAL" clId="{2FB0C407-C231-40B6-AC1B-A3418C35EC40}" dt="2025-09-25T19:06:53.252" v="90" actId="14100"/>
        <pc:sldMkLst>
          <pc:docMk/>
          <pc:sldMk cId="3855398466" sldId="458"/>
        </pc:sldMkLst>
        <pc:spChg chg="mod">
          <ac:chgData name="Striblen Evette" userId="922c8e24-dac5-4557-9a91-c5c30144dcad" providerId="ADAL" clId="{2FB0C407-C231-40B6-AC1B-A3418C35EC40}" dt="2025-09-25T19:06:47.727" v="89" actId="20577"/>
          <ac:spMkLst>
            <pc:docMk/>
            <pc:sldMk cId="3855398466" sldId="458"/>
            <ac:spMk id="2" creationId="{1836E49C-11A0-4C95-8A6E-FC7E9C57C105}"/>
          </ac:spMkLst>
        </pc:spChg>
        <pc:graphicFrameChg chg="mod">
          <ac:chgData name="Striblen Evette" userId="922c8e24-dac5-4557-9a91-c5c30144dcad" providerId="ADAL" clId="{2FB0C407-C231-40B6-AC1B-A3418C35EC40}" dt="2025-09-25T19:06:53.252" v="90" actId="14100"/>
          <ac:graphicFrameMkLst>
            <pc:docMk/>
            <pc:sldMk cId="3855398466" sldId="458"/>
            <ac:graphicFrameMk id="7" creationId="{E3C52014-E852-F6B1-8E42-1ED1402F517F}"/>
          </ac:graphicFrameMkLst>
        </pc:graphicFrameChg>
      </pc:sldChg>
      <pc:sldChg chg="modSp mod">
        <pc:chgData name="Striblen Evette" userId="922c8e24-dac5-4557-9a91-c5c30144dcad" providerId="ADAL" clId="{2FB0C407-C231-40B6-AC1B-A3418C35EC40}" dt="2025-09-25T19:08:17.161" v="98" actId="14100"/>
        <pc:sldMkLst>
          <pc:docMk/>
          <pc:sldMk cId="1300105426" sldId="466"/>
        </pc:sldMkLst>
        <pc:graphicFrameChg chg="mod">
          <ac:chgData name="Striblen Evette" userId="922c8e24-dac5-4557-9a91-c5c30144dcad" providerId="ADAL" clId="{2FB0C407-C231-40B6-AC1B-A3418C35EC40}" dt="2025-09-25T19:08:17.161" v="98" actId="14100"/>
          <ac:graphicFrameMkLst>
            <pc:docMk/>
            <pc:sldMk cId="1300105426" sldId="466"/>
            <ac:graphicFrameMk id="36" creationId="{7CF3338E-27E7-4DCB-B6C6-CCE2D22B10B4}"/>
          </ac:graphicFrameMkLst>
        </pc:graphicFrameChg>
      </pc:sldChg>
      <pc:sldChg chg="modSp mod">
        <pc:chgData name="Striblen Evette" userId="922c8e24-dac5-4557-9a91-c5c30144dcad" providerId="ADAL" clId="{2FB0C407-C231-40B6-AC1B-A3418C35EC40}" dt="2025-09-25T19:58:05.896" v="259" actId="113"/>
        <pc:sldMkLst>
          <pc:docMk/>
          <pc:sldMk cId="445948361" sldId="474"/>
        </pc:sldMkLst>
        <pc:graphicFrameChg chg="mod">
          <ac:chgData name="Striblen Evette" userId="922c8e24-dac5-4557-9a91-c5c30144dcad" providerId="ADAL" clId="{2FB0C407-C231-40B6-AC1B-A3418C35EC40}" dt="2025-09-25T19:58:05.896" v="259" actId="113"/>
          <ac:graphicFrameMkLst>
            <pc:docMk/>
            <pc:sldMk cId="445948361" sldId="474"/>
            <ac:graphicFrameMk id="5" creationId="{C2D42B42-D4C5-CA95-0333-2AE2B921D375}"/>
          </ac:graphicFrameMkLst>
        </pc:graphicFrameChg>
      </pc:sldChg>
      <pc:sldChg chg="addSp modSp mod">
        <pc:chgData name="Striblen Evette" userId="922c8e24-dac5-4557-9a91-c5c30144dcad" providerId="ADAL" clId="{2FB0C407-C231-40B6-AC1B-A3418C35EC40}" dt="2025-09-25T19:56:42.074" v="251" actId="1076"/>
        <pc:sldMkLst>
          <pc:docMk/>
          <pc:sldMk cId="751892948" sldId="478"/>
        </pc:sldMkLst>
        <pc:spChg chg="add mod">
          <ac:chgData name="Striblen Evette" userId="922c8e24-dac5-4557-9a91-c5c30144dcad" providerId="ADAL" clId="{2FB0C407-C231-40B6-AC1B-A3418C35EC40}" dt="2025-09-25T19:56:42.074" v="251" actId="1076"/>
          <ac:spMkLst>
            <pc:docMk/>
            <pc:sldMk cId="751892948" sldId="478"/>
            <ac:spMk id="3" creationId="{A3288BF8-A670-121A-9395-A145A8EB2820}"/>
          </ac:spMkLst>
        </pc:spChg>
      </pc:sldChg>
      <pc:sldChg chg="modSp mod">
        <pc:chgData name="Striblen Evette" userId="922c8e24-dac5-4557-9a91-c5c30144dcad" providerId="ADAL" clId="{2FB0C407-C231-40B6-AC1B-A3418C35EC40}" dt="2025-09-25T18:50:56.523" v="77" actId="20577"/>
        <pc:sldMkLst>
          <pc:docMk/>
          <pc:sldMk cId="600763735" sldId="479"/>
        </pc:sldMkLst>
        <pc:spChg chg="mod">
          <ac:chgData name="Striblen Evette" userId="922c8e24-dac5-4557-9a91-c5c30144dcad" providerId="ADAL" clId="{2FB0C407-C231-40B6-AC1B-A3418C35EC40}" dt="2025-09-25T18:50:56.523" v="77" actId="20577"/>
          <ac:spMkLst>
            <pc:docMk/>
            <pc:sldMk cId="600763735" sldId="479"/>
            <ac:spMk id="3" creationId="{F3C16B35-9F46-424E-ABE0-84133B6B7075}"/>
          </ac:spMkLst>
        </pc:spChg>
      </pc:sldChg>
      <pc:sldChg chg="addSp delSp modSp mod">
        <pc:chgData name="Striblen Evette" userId="922c8e24-dac5-4557-9a91-c5c30144dcad" providerId="ADAL" clId="{2FB0C407-C231-40B6-AC1B-A3418C35EC40}" dt="2025-09-25T19:05:47.215" v="84" actId="113"/>
        <pc:sldMkLst>
          <pc:docMk/>
          <pc:sldMk cId="2168428885" sldId="490"/>
        </pc:sldMkLst>
        <pc:spChg chg="mod">
          <ac:chgData name="Striblen Evette" userId="922c8e24-dac5-4557-9a91-c5c30144dcad" providerId="ADAL" clId="{2FB0C407-C231-40B6-AC1B-A3418C35EC40}" dt="2025-09-25T19:05:47.215" v="84" actId="113"/>
          <ac:spMkLst>
            <pc:docMk/>
            <pc:sldMk cId="2168428885" sldId="490"/>
            <ac:spMk id="2" creationId="{FD368ADD-67B0-4DD1-AFAE-0C2931079074}"/>
          </ac:spMkLst>
        </pc:spChg>
        <pc:spChg chg="del">
          <ac:chgData name="Striblen Evette" userId="922c8e24-dac5-4557-9a91-c5c30144dcad" providerId="ADAL" clId="{2FB0C407-C231-40B6-AC1B-A3418C35EC40}" dt="2025-09-25T19:05:40.547" v="83" actId="26606"/>
          <ac:spMkLst>
            <pc:docMk/>
            <pc:sldMk cId="2168428885" sldId="490"/>
            <ac:spMk id="11" creationId="{D87AB319-64C0-4E2D-B1CD-0A970301BEEA}"/>
          </ac:spMkLst>
        </pc:spChg>
        <pc:spChg chg="del">
          <ac:chgData name="Striblen Evette" userId="922c8e24-dac5-4557-9a91-c5c30144dcad" providerId="ADAL" clId="{2FB0C407-C231-40B6-AC1B-A3418C35EC40}" dt="2025-09-25T19:05:40.547" v="83" actId="26606"/>
          <ac:spMkLst>
            <pc:docMk/>
            <pc:sldMk cId="2168428885" sldId="490"/>
            <ac:spMk id="13" creationId="{F6E18020-7141-40C0-98B9-58BE04886983}"/>
          </ac:spMkLst>
        </pc:spChg>
        <pc:spChg chg="add">
          <ac:chgData name="Striblen Evette" userId="922c8e24-dac5-4557-9a91-c5c30144dcad" providerId="ADAL" clId="{2FB0C407-C231-40B6-AC1B-A3418C35EC40}" dt="2025-09-25T19:05:40.547" v="83" actId="26606"/>
          <ac:spMkLst>
            <pc:docMk/>
            <pc:sldMk cId="2168428885" sldId="490"/>
            <ac:spMk id="18" creationId="{D87AB319-64C0-4E2D-B1CD-0A970301BEEA}"/>
          </ac:spMkLst>
        </pc:spChg>
        <pc:spChg chg="add">
          <ac:chgData name="Striblen Evette" userId="922c8e24-dac5-4557-9a91-c5c30144dcad" providerId="ADAL" clId="{2FB0C407-C231-40B6-AC1B-A3418C35EC40}" dt="2025-09-25T19:05:40.547" v="83" actId="26606"/>
          <ac:spMkLst>
            <pc:docMk/>
            <pc:sldMk cId="2168428885" sldId="490"/>
            <ac:spMk id="20" creationId="{F4AA0C77-4ECE-4BEE-B093-4D8E915D17CE}"/>
          </ac:spMkLst>
        </pc:spChg>
        <pc:spChg chg="add">
          <ac:chgData name="Striblen Evette" userId="922c8e24-dac5-4557-9a91-c5c30144dcad" providerId="ADAL" clId="{2FB0C407-C231-40B6-AC1B-A3418C35EC40}" dt="2025-09-25T19:05:40.547" v="83" actId="26606"/>
          <ac:spMkLst>
            <pc:docMk/>
            <pc:sldMk cId="2168428885" sldId="490"/>
            <ac:spMk id="22" creationId="{F5586C31-848B-4D51-83B1-B9FD594E31ED}"/>
          </ac:spMkLst>
        </pc:spChg>
        <pc:picChg chg="mod">
          <ac:chgData name="Striblen Evette" userId="922c8e24-dac5-4557-9a91-c5c30144dcad" providerId="ADAL" clId="{2FB0C407-C231-40B6-AC1B-A3418C35EC40}" dt="2025-09-25T19:05:40.547" v="83" actId="26606"/>
          <ac:picMkLst>
            <pc:docMk/>
            <pc:sldMk cId="2168428885" sldId="490"/>
            <ac:picMk id="6" creationId="{0E9A90BE-42F4-F2A9-402E-1952DCF243E3}"/>
          </ac:picMkLst>
        </pc:picChg>
      </pc:sldChg>
      <pc:sldChg chg="modSp mod ord">
        <pc:chgData name="Striblen Evette" userId="922c8e24-dac5-4557-9a91-c5c30144dcad" providerId="ADAL" clId="{2FB0C407-C231-40B6-AC1B-A3418C35EC40}" dt="2025-09-25T19:57:15.239" v="253"/>
        <pc:sldMkLst>
          <pc:docMk/>
          <pc:sldMk cId="3902420468" sldId="491"/>
        </pc:sldMkLst>
        <pc:spChg chg="mod">
          <ac:chgData name="Striblen Evette" userId="922c8e24-dac5-4557-9a91-c5c30144dcad" providerId="ADAL" clId="{2FB0C407-C231-40B6-AC1B-A3418C35EC40}" dt="2025-09-25T13:37:26.479" v="11" actId="20577"/>
          <ac:spMkLst>
            <pc:docMk/>
            <pc:sldMk cId="3902420468" sldId="491"/>
            <ac:spMk id="2" creationId="{878AC42C-74D0-4D81-AD14-D0AEABF3B78B}"/>
          </ac:spMkLst>
        </pc:spChg>
        <pc:spChg chg="mod">
          <ac:chgData name="Striblen Evette" userId="922c8e24-dac5-4557-9a91-c5c30144dcad" providerId="ADAL" clId="{2FB0C407-C231-40B6-AC1B-A3418C35EC40}" dt="2025-09-25T13:38:19.218" v="40" actId="20577"/>
          <ac:spMkLst>
            <pc:docMk/>
            <pc:sldMk cId="3902420468" sldId="491"/>
            <ac:spMk id="24" creationId="{CA51FC83-D208-48BC-8B02-4D37B4D00B1B}"/>
          </ac:spMkLst>
        </pc:spChg>
      </pc:sldChg>
      <pc:sldChg chg="addSp delSp modSp add del mod setBg delDesignElem">
        <pc:chgData name="Striblen Evette" userId="922c8e24-dac5-4557-9a91-c5c30144dcad" providerId="ADAL" clId="{2FB0C407-C231-40B6-AC1B-A3418C35EC40}" dt="2025-09-25T19:09:15.830" v="99" actId="47"/>
        <pc:sldMkLst>
          <pc:docMk/>
          <pc:sldMk cId="2063662566" sldId="492"/>
        </pc:sldMkLst>
        <pc:spChg chg="add">
          <ac:chgData name="Striblen Evette" userId="922c8e24-dac5-4557-9a91-c5c30144dcad" providerId="ADAL" clId="{2FB0C407-C231-40B6-AC1B-A3418C35EC40}" dt="2025-09-25T19:05:22.377" v="82" actId="26606"/>
          <ac:spMkLst>
            <pc:docMk/>
            <pc:sldMk cId="2063662566" sldId="492"/>
            <ac:spMk id="6" creationId="{788D80A3-503A-400A-9D7F-99EC3CE0654D}"/>
          </ac:spMkLst>
        </pc:spChg>
        <pc:spChg chg="del">
          <ac:chgData name="Striblen Evette" userId="922c8e24-dac5-4557-9a91-c5c30144dcad" providerId="ADAL" clId="{2FB0C407-C231-40B6-AC1B-A3418C35EC40}" dt="2025-09-25T19:04:50.350" v="79"/>
          <ac:spMkLst>
            <pc:docMk/>
            <pc:sldMk cId="2063662566" sldId="492"/>
            <ac:spMk id="9" creationId="{94C52C56-BEF2-4E22-8C8E-A7AC96B03A72}"/>
          </ac:spMkLst>
        </pc:spChg>
        <pc:spChg chg="del">
          <ac:chgData name="Striblen Evette" userId="922c8e24-dac5-4557-9a91-c5c30144dcad" providerId="ADAL" clId="{2FB0C407-C231-40B6-AC1B-A3418C35EC40}" dt="2025-09-25T19:04:50.350" v="79"/>
          <ac:spMkLst>
            <pc:docMk/>
            <pc:sldMk cId="2063662566" sldId="492"/>
            <ac:spMk id="11" creationId="{42285737-90EE-47DC-AC80-8AE156B11969}"/>
          </ac:spMkLst>
        </pc:spChg>
        <pc:grpChg chg="del">
          <ac:chgData name="Striblen Evette" userId="922c8e24-dac5-4557-9a91-c5c30144dcad" providerId="ADAL" clId="{2FB0C407-C231-40B6-AC1B-A3418C35EC40}" dt="2025-09-25T19:04:50.350" v="79"/>
          <ac:grpSpMkLst>
            <pc:docMk/>
            <pc:sldMk cId="2063662566" sldId="492"/>
            <ac:grpSpMk id="13" creationId="{B57BDC17-F1B3-455F-BBF1-680AA1F25C06}"/>
          </ac:grpSpMkLst>
        </pc:grpChg>
        <pc:graphicFrameChg chg="mod modGraphic">
          <ac:chgData name="Striblen Evette" userId="922c8e24-dac5-4557-9a91-c5c30144dcad" providerId="ADAL" clId="{2FB0C407-C231-40B6-AC1B-A3418C35EC40}" dt="2025-09-25T19:05:22.377" v="82" actId="26606"/>
          <ac:graphicFrameMkLst>
            <pc:docMk/>
            <pc:sldMk cId="2063662566" sldId="492"/>
            <ac:graphicFrameMk id="4" creationId="{127182B6-9BE4-4C76-8357-7FF247DBCBE8}"/>
          </ac:graphicFrameMkLst>
        </pc:graphicFrameChg>
      </pc:sldChg>
    </pc:docChg>
  </pc:docChgLst>
  <pc:docChgLst>
    <pc:chgData name="Striblen Evette" userId="922c8e24-dac5-4557-9a91-c5c30144dcad" providerId="ADAL" clId="{B3E605A4-2FC7-4162-B5FA-483269ED6588}"/>
    <pc:docChg chg="modSld">
      <pc:chgData name="Striblen Evette" userId="922c8e24-dac5-4557-9a91-c5c30144dcad" providerId="ADAL" clId="{B3E605A4-2FC7-4162-B5FA-483269ED6588}" dt="2025-09-05T12:06:45.834" v="21" actId="20577"/>
      <pc:docMkLst>
        <pc:docMk/>
      </pc:docMkLst>
      <pc:sldChg chg="modSp mod">
        <pc:chgData name="Striblen Evette" userId="922c8e24-dac5-4557-9a91-c5c30144dcad" providerId="ADAL" clId="{B3E605A4-2FC7-4162-B5FA-483269ED6588}" dt="2025-09-05T12:06:45.834" v="21" actId="20577"/>
        <pc:sldMkLst>
          <pc:docMk/>
          <pc:sldMk cId="238257949" sldId="256"/>
        </pc:sldMkLst>
        <pc:spChg chg="mod">
          <ac:chgData name="Striblen Evette" userId="922c8e24-dac5-4557-9a91-c5c30144dcad" providerId="ADAL" clId="{B3E605A4-2FC7-4162-B5FA-483269ED6588}" dt="2025-09-05T12:06:45.834" v="21" actId="20577"/>
          <ac:spMkLst>
            <pc:docMk/>
            <pc:sldMk cId="238257949" sldId="256"/>
            <ac:spMk id="2" creationId="{B793C467-0B81-40DE-B810-20ED7F00AD28}"/>
          </ac:spMkLst>
        </pc:spChg>
      </pc:sldChg>
    </pc:docChg>
  </pc:docChgLst>
  <pc:docChgLst>
    <pc:chgData name="Shepherd-Thompson Amber" userId="S::shepherda@pcsb.org::20f7110b-bd77-4f25-ad58-82f0feae2266" providerId="AD" clId="Web-{76C5BDE3-4804-C8C4-7997-F991B37B7562}"/>
    <pc:docChg chg="modSld">
      <pc:chgData name="Shepherd-Thompson Amber" userId="S::shepherda@pcsb.org::20f7110b-bd77-4f25-ad58-82f0feae2266" providerId="AD" clId="Web-{76C5BDE3-4804-C8C4-7997-F991B37B7562}" dt="2025-09-25T16:40:30.361" v="139" actId="20577"/>
      <pc:docMkLst>
        <pc:docMk/>
      </pc:docMkLst>
      <pc:sldChg chg="modSp">
        <pc:chgData name="Shepherd-Thompson Amber" userId="S::shepherda@pcsb.org::20f7110b-bd77-4f25-ad58-82f0feae2266" providerId="AD" clId="Web-{76C5BDE3-4804-C8C4-7997-F991B37B7562}" dt="2025-09-25T16:28:17.578" v="64" actId="20577"/>
        <pc:sldMkLst>
          <pc:docMk/>
          <pc:sldMk cId="3689095913" sldId="416"/>
        </pc:sldMkLst>
        <pc:spChg chg="mod">
          <ac:chgData name="Shepherd-Thompson Amber" userId="S::shepherda@pcsb.org::20f7110b-bd77-4f25-ad58-82f0feae2266" providerId="AD" clId="Web-{76C5BDE3-4804-C8C4-7997-F991B37B7562}" dt="2025-09-25T16:27:40.828" v="61" actId="20577"/>
          <ac:spMkLst>
            <pc:docMk/>
            <pc:sldMk cId="3689095913" sldId="416"/>
            <ac:spMk id="6" creationId="{00000000-0000-0000-0000-000000000000}"/>
          </ac:spMkLst>
        </pc:spChg>
        <pc:spChg chg="mod">
          <ac:chgData name="Shepherd-Thompson Amber" userId="S::shepherda@pcsb.org::20f7110b-bd77-4f25-ad58-82f0feae2266" providerId="AD" clId="Web-{76C5BDE3-4804-C8C4-7997-F991B37B7562}" dt="2025-09-25T16:28:17.578" v="64" actId="20577"/>
          <ac:spMkLst>
            <pc:docMk/>
            <pc:sldMk cId="3689095913" sldId="416"/>
            <ac:spMk id="41986" creationId="{00000000-0000-0000-0000-000000000000}"/>
          </ac:spMkLst>
        </pc:spChg>
      </pc:sldChg>
      <pc:sldChg chg="modSp">
        <pc:chgData name="Shepherd-Thompson Amber" userId="S::shepherda@pcsb.org::20f7110b-bd77-4f25-ad58-82f0feae2266" providerId="AD" clId="Web-{76C5BDE3-4804-C8C4-7997-F991B37B7562}" dt="2025-09-25T16:40:30.361" v="139" actId="20577"/>
        <pc:sldMkLst>
          <pc:docMk/>
          <pc:sldMk cId="2398570641" sldId="421"/>
        </pc:sldMkLst>
        <pc:spChg chg="mod">
          <ac:chgData name="Shepherd-Thompson Amber" userId="S::shepherda@pcsb.org::20f7110b-bd77-4f25-ad58-82f0feae2266" providerId="AD" clId="Web-{76C5BDE3-4804-C8C4-7997-F991B37B7562}" dt="2025-09-25T16:40:30.361" v="139" actId="20577"/>
          <ac:spMkLst>
            <pc:docMk/>
            <pc:sldMk cId="2398570641" sldId="421"/>
            <ac:spMk id="2" creationId="{F0045CC8-82F7-4C98-B981-5E773CD52B7C}"/>
          </ac:spMkLst>
        </pc:spChg>
      </pc:sldChg>
      <pc:sldChg chg="modSp">
        <pc:chgData name="Shepherd-Thompson Amber" userId="S::shepherda@pcsb.org::20f7110b-bd77-4f25-ad58-82f0feae2266" providerId="AD" clId="Web-{76C5BDE3-4804-C8C4-7997-F991B37B7562}" dt="2025-09-25T16:32:52.032" v="122"/>
        <pc:sldMkLst>
          <pc:docMk/>
          <pc:sldMk cId="3635633677" sldId="441"/>
        </pc:sldMkLst>
        <pc:graphicFrameChg chg="modGraphic">
          <ac:chgData name="Shepherd-Thompson Amber" userId="S::shepherda@pcsb.org::20f7110b-bd77-4f25-ad58-82f0feae2266" providerId="AD" clId="Web-{76C5BDE3-4804-C8C4-7997-F991B37B7562}" dt="2025-09-25T16:32:52.032" v="122"/>
          <ac:graphicFrameMkLst>
            <pc:docMk/>
            <pc:sldMk cId="3635633677" sldId="441"/>
            <ac:graphicFrameMk id="4" creationId="{3C9563EE-AC1B-462E-9A3F-493CCA7BFE97}"/>
          </ac:graphicFrameMkLst>
        </pc:graphicFrameChg>
      </pc:sldChg>
      <pc:sldChg chg="modSp">
        <pc:chgData name="Shepherd-Thompson Amber" userId="S::shepherda@pcsb.org::20f7110b-bd77-4f25-ad58-82f0feae2266" providerId="AD" clId="Web-{76C5BDE3-4804-C8C4-7997-F991B37B7562}" dt="2025-09-25T16:24:59.015" v="19" actId="20577"/>
        <pc:sldMkLst>
          <pc:docMk/>
          <pc:sldMk cId="3697055215" sldId="457"/>
        </pc:sldMkLst>
        <pc:graphicFrameChg chg="modGraphic">
          <ac:chgData name="Shepherd-Thompson Amber" userId="S::shepherda@pcsb.org::20f7110b-bd77-4f25-ad58-82f0feae2266" providerId="AD" clId="Web-{76C5BDE3-4804-C8C4-7997-F991B37B7562}" dt="2025-09-25T16:24:59.015" v="19" actId="20577"/>
          <ac:graphicFrameMkLst>
            <pc:docMk/>
            <pc:sldMk cId="3697055215" sldId="457"/>
            <ac:graphicFrameMk id="13" creationId="{F3F09503-E4B9-12BE-C261-82FB267F4600}"/>
          </ac:graphicFrameMkLst>
        </pc:graphicFrameChg>
      </pc:sldChg>
      <pc:sldChg chg="modSp">
        <pc:chgData name="Shepherd-Thompson Amber" userId="S::shepherda@pcsb.org::20f7110b-bd77-4f25-ad58-82f0feae2266" providerId="AD" clId="Web-{76C5BDE3-4804-C8C4-7997-F991B37B7562}" dt="2025-09-25T16:26:25.016" v="38" actId="20577"/>
        <pc:sldMkLst>
          <pc:docMk/>
          <pc:sldMk cId="3290819427" sldId="465"/>
        </pc:sldMkLst>
        <pc:graphicFrameChg chg="modGraphic">
          <ac:chgData name="Shepherd-Thompson Amber" userId="S::shepherda@pcsb.org::20f7110b-bd77-4f25-ad58-82f0feae2266" providerId="AD" clId="Web-{76C5BDE3-4804-C8C4-7997-F991B37B7562}" dt="2025-09-25T16:26:25.016" v="38" actId="20577"/>
          <ac:graphicFrameMkLst>
            <pc:docMk/>
            <pc:sldMk cId="3290819427" sldId="465"/>
            <ac:graphicFrameMk id="5" creationId="{F6004FD6-28D5-40FA-A85A-04238E5F24D1}"/>
          </ac:graphicFrameMkLst>
        </pc:graphicFrameChg>
      </pc:sldChg>
      <pc:sldChg chg="modSp">
        <pc:chgData name="Shepherd-Thompson Amber" userId="S::shepherda@pcsb.org::20f7110b-bd77-4f25-ad58-82f0feae2266" providerId="AD" clId="Web-{76C5BDE3-4804-C8C4-7997-F991B37B7562}" dt="2025-09-25T16:33:41.703" v="132" actId="20577"/>
        <pc:sldMkLst>
          <pc:docMk/>
          <pc:sldMk cId="445948361" sldId="474"/>
        </pc:sldMkLst>
        <pc:graphicFrameChg chg="modGraphic">
          <ac:chgData name="Shepherd-Thompson Amber" userId="S::shepherda@pcsb.org::20f7110b-bd77-4f25-ad58-82f0feae2266" providerId="AD" clId="Web-{76C5BDE3-4804-C8C4-7997-F991B37B7562}" dt="2025-09-25T16:33:41.703" v="132" actId="20577"/>
          <ac:graphicFrameMkLst>
            <pc:docMk/>
            <pc:sldMk cId="445948361" sldId="474"/>
            <ac:graphicFrameMk id="5" creationId="{C2D42B42-D4C5-CA95-0333-2AE2B921D375}"/>
          </ac:graphicFrameMkLst>
        </pc:graphicFrameChg>
      </pc:sldChg>
      <pc:sldChg chg="modSp">
        <pc:chgData name="Shepherd-Thompson Amber" userId="S::shepherda@pcsb.org::20f7110b-bd77-4f25-ad58-82f0feae2266" providerId="AD" clId="Web-{76C5BDE3-4804-C8C4-7997-F991B37B7562}" dt="2025-09-25T16:30:32.672" v="66"/>
        <pc:sldMkLst>
          <pc:docMk/>
          <pc:sldMk cId="751892948" sldId="478"/>
        </pc:sldMkLst>
        <pc:picChg chg="mod modCrop">
          <ac:chgData name="Shepherd-Thompson Amber" userId="S::shepherda@pcsb.org::20f7110b-bd77-4f25-ad58-82f0feae2266" providerId="AD" clId="Web-{76C5BDE3-4804-C8C4-7997-F991B37B7562}" dt="2025-09-25T16:30:32.672" v="66"/>
          <ac:picMkLst>
            <pc:docMk/>
            <pc:sldMk cId="751892948" sldId="478"/>
            <ac:picMk id="4" creationId="{DBA54C33-C545-488D-873B-629ABE593DA2}"/>
          </ac:picMkLst>
        </pc:picChg>
      </pc:sldChg>
      <pc:sldChg chg="modSp mod modShow">
        <pc:chgData name="Shepherd-Thompson Amber" userId="S::shepherda@pcsb.org::20f7110b-bd77-4f25-ad58-82f0feae2266" providerId="AD" clId="Web-{76C5BDE3-4804-C8C4-7997-F991B37B7562}" dt="2025-09-25T16:31:28.453" v="121" actId="20577"/>
        <pc:sldMkLst>
          <pc:docMk/>
          <pc:sldMk cId="3902420468" sldId="491"/>
        </pc:sldMkLst>
        <pc:spChg chg="mod">
          <ac:chgData name="Shepherd-Thompson Amber" userId="S::shepherda@pcsb.org::20f7110b-bd77-4f25-ad58-82f0feae2266" providerId="AD" clId="Web-{76C5BDE3-4804-C8C4-7997-F991B37B7562}" dt="2025-09-25T16:31:28.453" v="121" actId="20577"/>
          <ac:spMkLst>
            <pc:docMk/>
            <pc:sldMk cId="3902420468" sldId="491"/>
            <ac:spMk id="2" creationId="{878AC42C-74D0-4D81-AD14-D0AEABF3B78B}"/>
          </ac:spMkLst>
        </pc:spChg>
      </pc:sldChg>
    </pc:docChg>
  </pc:docChgLst>
  <pc:docChgLst>
    <pc:chgData name="Shepherd-Thompson Amber" userId="S::shepherda@pcsb.org::20f7110b-bd77-4f25-ad58-82f0feae2266" providerId="AD" clId="Web-{DCE823B7-6721-BFE5-BEA9-1B3E9C8E3F7C}"/>
    <pc:docChg chg="modSld">
      <pc:chgData name="Shepherd-Thompson Amber" userId="S::shepherda@pcsb.org::20f7110b-bd77-4f25-ad58-82f0feae2266" providerId="AD" clId="Web-{DCE823B7-6721-BFE5-BEA9-1B3E9C8E3F7C}" dt="2025-09-22T17:04:02.368" v="34"/>
      <pc:docMkLst>
        <pc:docMk/>
      </pc:docMkLst>
      <pc:sldChg chg="modSp">
        <pc:chgData name="Shepherd-Thompson Amber" userId="S::shepherda@pcsb.org::20f7110b-bd77-4f25-ad58-82f0feae2266" providerId="AD" clId="Web-{DCE823B7-6721-BFE5-BEA9-1B3E9C8E3F7C}" dt="2025-09-22T15:52:04.173" v="32" actId="20577"/>
        <pc:sldMkLst>
          <pc:docMk/>
          <pc:sldMk cId="3290819427" sldId="465"/>
        </pc:sldMkLst>
        <pc:graphicFrameChg chg="modGraphic">
          <ac:chgData name="Shepherd-Thompson Amber" userId="S::shepherda@pcsb.org::20f7110b-bd77-4f25-ad58-82f0feae2266" providerId="AD" clId="Web-{DCE823B7-6721-BFE5-BEA9-1B3E9C8E3F7C}" dt="2025-09-22T15:52:04.173" v="32" actId="20577"/>
          <ac:graphicFrameMkLst>
            <pc:docMk/>
            <pc:sldMk cId="3290819427" sldId="465"/>
            <ac:graphicFrameMk id="5" creationId="{F6004FD6-28D5-40FA-A85A-04238E5F24D1}"/>
          </ac:graphicFrameMkLst>
        </pc:graphicFrameChg>
      </pc:sldChg>
      <pc:sldChg chg="modSp">
        <pc:chgData name="Shepherd-Thompson Amber" userId="S::shepherda@pcsb.org::20f7110b-bd77-4f25-ad58-82f0feae2266" providerId="AD" clId="Web-{DCE823B7-6721-BFE5-BEA9-1B3E9C8E3F7C}" dt="2025-09-22T15:51:19.969" v="9" actId="20577"/>
        <pc:sldMkLst>
          <pc:docMk/>
          <pc:sldMk cId="3959452603" sldId="473"/>
        </pc:sldMkLst>
        <pc:spChg chg="mod">
          <ac:chgData name="Shepherd-Thompson Amber" userId="S::shepherda@pcsb.org::20f7110b-bd77-4f25-ad58-82f0feae2266" providerId="AD" clId="Web-{DCE823B7-6721-BFE5-BEA9-1B3E9C8E3F7C}" dt="2025-09-22T15:51:14.313" v="2" actId="20577"/>
          <ac:spMkLst>
            <pc:docMk/>
            <pc:sldMk cId="3959452603" sldId="473"/>
            <ac:spMk id="6" creationId="{D5D2F6D2-F776-3249-9409-0C9A0CA788DA}"/>
          </ac:spMkLst>
        </pc:spChg>
        <pc:spChg chg="mod">
          <ac:chgData name="Shepherd-Thompson Amber" userId="S::shepherda@pcsb.org::20f7110b-bd77-4f25-ad58-82f0feae2266" providerId="AD" clId="Web-{DCE823B7-6721-BFE5-BEA9-1B3E9C8E3F7C}" dt="2025-09-22T15:51:19.969" v="9" actId="20577"/>
          <ac:spMkLst>
            <pc:docMk/>
            <pc:sldMk cId="3959452603" sldId="473"/>
            <ac:spMk id="8" creationId="{0D858BBC-A629-B24A-994B-BEE107D118BE}"/>
          </ac:spMkLst>
        </pc:spChg>
      </pc:sldChg>
      <pc:sldChg chg="mod setBg">
        <pc:chgData name="Shepherd-Thompson Amber" userId="S::shepherda@pcsb.org::20f7110b-bd77-4f25-ad58-82f0feae2266" providerId="AD" clId="Web-{DCE823B7-6721-BFE5-BEA9-1B3E9C8E3F7C}" dt="2025-09-22T17:04:02.368" v="34"/>
        <pc:sldMkLst>
          <pc:docMk/>
          <pc:sldMk cId="751892948" sldId="47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bigfuture.collegeboard.org/pay-for-college/bigfuture-scholarships" TargetMode="External"/><Relationship Id="rId2" Type="http://schemas.openxmlformats.org/officeDocument/2006/relationships/hyperlink" Target="https://bigfuture.collegeboard.org/college-search" TargetMode="External"/><Relationship Id="rId1" Type="http://schemas.openxmlformats.org/officeDocument/2006/relationships/hyperlink" Target="https://bigfuture.collegeboard.org/career-search/career-quiz" TargetMode="External"/><Relationship Id="rId5" Type="http://schemas.openxmlformats.org/officeDocument/2006/relationships/hyperlink" Target="https://www.khanacademy.org/sat?utm_source=cbcta-ssrhp&amp;utm_medium=cb418-cb&amp;utm_campaign=practice" TargetMode="External"/><Relationship Id="rId4" Type="http://schemas.openxmlformats.org/officeDocument/2006/relationships/hyperlink" Target="https://bigfuture.collegeboard.org/pay-for-college/scholarship-search" TargetMode="External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bigfuture.collegeboard.org/pay-for-college/bigfuture-scholarships" TargetMode="External"/><Relationship Id="rId2" Type="http://schemas.openxmlformats.org/officeDocument/2006/relationships/hyperlink" Target="https://bigfuture.collegeboard.org/college-search" TargetMode="External"/><Relationship Id="rId1" Type="http://schemas.openxmlformats.org/officeDocument/2006/relationships/hyperlink" Target="https://bigfuture.collegeboard.org/career-search/career-quiz" TargetMode="External"/><Relationship Id="rId5" Type="http://schemas.openxmlformats.org/officeDocument/2006/relationships/hyperlink" Target="https://www.khanacademy.org/sat?utm_source=cbcta-ssrhp&amp;utm_medium=cb418-cb&amp;utm_campaign=practice" TargetMode="External"/><Relationship Id="rId4" Type="http://schemas.openxmlformats.org/officeDocument/2006/relationships/hyperlink" Target="https://bigfuture.collegeboard.org/pay-for-college/scholarship-search" TargetMode="External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B58EA-DC8F-4719-B0A8-CAC891E07375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862D637-9BA7-4C7E-B61E-206B1E7D67AD}">
      <dgm:prSet/>
      <dgm:spPr/>
      <dgm:t>
        <a:bodyPr/>
        <a:lstStyle/>
        <a:p>
          <a:r>
            <a:rPr lang="en-US"/>
            <a:t>See your progress over every PSAT you have taken and track your improvement. </a:t>
          </a:r>
        </a:p>
      </dgm:t>
    </dgm:pt>
    <dgm:pt modelId="{89380609-46E6-44C0-ACF8-42D25997CD84}" type="parTrans" cxnId="{0299088B-8A7B-47C1-83F2-5C5220F02AEE}">
      <dgm:prSet/>
      <dgm:spPr/>
      <dgm:t>
        <a:bodyPr/>
        <a:lstStyle/>
        <a:p>
          <a:endParaRPr lang="en-US"/>
        </a:p>
      </dgm:t>
    </dgm:pt>
    <dgm:pt modelId="{4306C8E1-BBDD-4AD5-AD17-7BA2511996CA}" type="sibTrans" cxnId="{0299088B-8A7B-47C1-83F2-5C5220F02AEE}">
      <dgm:prSet/>
      <dgm:spPr/>
      <dgm:t>
        <a:bodyPr/>
        <a:lstStyle/>
        <a:p>
          <a:endParaRPr lang="en-US"/>
        </a:p>
      </dgm:t>
    </dgm:pt>
    <dgm:pt modelId="{2FD1FD9F-AEA2-45C1-802F-63EFA70A96D7}">
      <dgm:prSet/>
      <dgm:spPr/>
      <dgm:t>
        <a:bodyPr/>
        <a:lstStyle/>
        <a:p>
          <a:r>
            <a:rPr lang="en-US" b="1" i="0"/>
            <a:t>CAREERS:</a:t>
          </a:r>
          <a:r>
            <a:rPr lang="en-US" b="0" i="0"/>
            <a:t> Explore careers that you're passionate about on BigFuture by taking the </a:t>
          </a:r>
          <a:r>
            <a:rPr lang="en-US" b="0" i="0" u="sng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Career Quiz</a:t>
          </a:r>
          <a:r>
            <a:rPr lang="en-US" b="0" i="0"/>
            <a:t> and learning how your test performance aligns to 1,000 occupations with our career readiness indicator.</a:t>
          </a:r>
          <a:endParaRPr lang="en-US"/>
        </a:p>
      </dgm:t>
    </dgm:pt>
    <dgm:pt modelId="{3757B1EC-474F-4E39-B036-BA3FBA1B8207}" type="parTrans" cxnId="{82296E39-64EF-48F2-B7E6-277A20336F4C}">
      <dgm:prSet/>
      <dgm:spPr/>
      <dgm:t>
        <a:bodyPr/>
        <a:lstStyle/>
        <a:p>
          <a:endParaRPr lang="en-US"/>
        </a:p>
      </dgm:t>
    </dgm:pt>
    <dgm:pt modelId="{4A5B686D-49FF-4CD6-A342-4259D6768100}" type="sibTrans" cxnId="{82296E39-64EF-48F2-B7E6-277A20336F4C}">
      <dgm:prSet/>
      <dgm:spPr/>
      <dgm:t>
        <a:bodyPr/>
        <a:lstStyle/>
        <a:p>
          <a:endParaRPr lang="en-US"/>
        </a:p>
      </dgm:t>
    </dgm:pt>
    <dgm:pt modelId="{BAC58C47-EAD2-430F-8964-5C6BA5309816}">
      <dgm:prSet/>
      <dgm:spPr/>
      <dgm:t>
        <a:bodyPr/>
        <a:lstStyle/>
        <a:p>
          <a:r>
            <a:rPr lang="en-US" b="1" i="0"/>
            <a:t>COLLEGES:</a:t>
          </a:r>
          <a:r>
            <a:rPr lang="en-US" b="0" i="0"/>
            <a:t> Search over 3,000 college profiles on </a:t>
          </a:r>
          <a:r>
            <a:rPr lang="en-US" b="0" i="0" u="sng" err="1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BigFuture</a:t>
          </a:r>
          <a:r>
            <a:rPr lang="en-US" b="0" i="0"/>
            <a:t> to discover which colleges and programs are right for you. Filter by location, major, and more.</a:t>
          </a:r>
          <a:endParaRPr lang="en-US"/>
        </a:p>
      </dgm:t>
    </dgm:pt>
    <dgm:pt modelId="{478EDB41-F7EA-4297-82B4-25F8C61EA3C1}" type="parTrans" cxnId="{9AC1F33F-49D6-4243-946A-D7DEA2BCC17E}">
      <dgm:prSet/>
      <dgm:spPr/>
      <dgm:t>
        <a:bodyPr/>
        <a:lstStyle/>
        <a:p>
          <a:endParaRPr lang="en-US"/>
        </a:p>
      </dgm:t>
    </dgm:pt>
    <dgm:pt modelId="{B9E03AA4-67F3-4908-9A4A-7B2C12C2CEDC}" type="sibTrans" cxnId="{9AC1F33F-49D6-4243-946A-D7DEA2BCC17E}">
      <dgm:prSet/>
      <dgm:spPr/>
      <dgm:t>
        <a:bodyPr/>
        <a:lstStyle/>
        <a:p>
          <a:endParaRPr lang="en-US"/>
        </a:p>
      </dgm:t>
    </dgm:pt>
    <dgm:pt modelId="{C382C750-D2F7-44A3-9FD2-409312E7BDDE}">
      <dgm:prSet/>
      <dgm:spPr/>
      <dgm:t>
        <a:bodyPr/>
        <a:lstStyle/>
        <a:p>
          <a:r>
            <a:rPr lang="en-US" b="1" i="0"/>
            <a:t>SCHOLARSHIPS:</a:t>
          </a:r>
          <a:r>
            <a:rPr lang="en-US" b="0" i="0"/>
            <a:t> Use your scores to access scholarships from </a:t>
          </a:r>
          <a:r>
            <a:rPr lang="en-US" b="0" i="0" u="sng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BigFuture Scholarships</a:t>
          </a:r>
          <a:r>
            <a:rPr lang="en-US" b="0" i="0"/>
            <a:t>, and </a:t>
          </a:r>
          <a:r>
            <a:rPr lang="en-US" b="0" i="0" u="sng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thousands of others</a:t>
          </a:r>
          <a:r>
            <a:rPr lang="en-US" b="0" i="0"/>
            <a:t>.</a:t>
          </a:r>
          <a:endParaRPr lang="en-US"/>
        </a:p>
      </dgm:t>
    </dgm:pt>
    <dgm:pt modelId="{85EF1AC3-6219-4046-A49E-063FA66EEFBD}" type="parTrans" cxnId="{9A4C7B5C-49FC-405B-BF4A-5739719870B4}">
      <dgm:prSet/>
      <dgm:spPr/>
      <dgm:t>
        <a:bodyPr/>
        <a:lstStyle/>
        <a:p>
          <a:endParaRPr lang="en-US"/>
        </a:p>
      </dgm:t>
    </dgm:pt>
    <dgm:pt modelId="{F3737FD8-758B-4310-B7E8-C7BB287BE105}" type="sibTrans" cxnId="{9A4C7B5C-49FC-405B-BF4A-5739719870B4}">
      <dgm:prSet/>
      <dgm:spPr/>
      <dgm:t>
        <a:bodyPr/>
        <a:lstStyle/>
        <a:p>
          <a:endParaRPr lang="en-US"/>
        </a:p>
      </dgm:t>
    </dgm:pt>
    <dgm:pt modelId="{02085047-FE9A-42FE-8F20-85A7586BCCAE}">
      <dgm:prSet/>
      <dgm:spPr/>
      <dgm:t>
        <a:bodyPr/>
        <a:lstStyle/>
        <a:p>
          <a:r>
            <a:rPr lang="en-US" b="1" i="0"/>
            <a:t>SAT PRACTICE:</a:t>
          </a:r>
          <a:r>
            <a:rPr lang="en-US" b="0" i="0"/>
            <a:t> Send your scores to </a:t>
          </a:r>
          <a:r>
            <a:rPr lang="en-US" b="0" i="0" u="sng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Khan Academy®</a:t>
          </a:r>
          <a:r>
            <a:rPr lang="en-US" b="0" i="0"/>
            <a:t> for a free, personalized SAT practice plan based on your test results.</a:t>
          </a:r>
          <a:endParaRPr lang="en-US"/>
        </a:p>
      </dgm:t>
    </dgm:pt>
    <dgm:pt modelId="{A6780520-A663-4979-9BC9-79F85A802117}" type="parTrans" cxnId="{4305A2DA-7C24-4F1A-9A48-41727114DD2C}">
      <dgm:prSet/>
      <dgm:spPr/>
      <dgm:t>
        <a:bodyPr/>
        <a:lstStyle/>
        <a:p>
          <a:endParaRPr lang="en-US"/>
        </a:p>
      </dgm:t>
    </dgm:pt>
    <dgm:pt modelId="{A72D4F20-F5A9-4C00-8B01-FE3E64EE1B16}" type="sibTrans" cxnId="{4305A2DA-7C24-4F1A-9A48-41727114DD2C}">
      <dgm:prSet/>
      <dgm:spPr/>
      <dgm:t>
        <a:bodyPr/>
        <a:lstStyle/>
        <a:p>
          <a:endParaRPr lang="en-US"/>
        </a:p>
      </dgm:t>
    </dgm:pt>
    <dgm:pt modelId="{13BE0A74-D92C-4DE7-B368-2655F2797D6E}">
      <dgm:prSet/>
      <dgm:spPr/>
      <dgm:t>
        <a:bodyPr/>
        <a:lstStyle/>
        <a:p>
          <a:r>
            <a:rPr lang="en-US" b="1"/>
            <a:t>AP POTENTIAL</a:t>
          </a:r>
          <a:r>
            <a:rPr lang="en-US"/>
            <a:t>: See which courses are offered at your school and which classes match a future major that may interest you.</a:t>
          </a:r>
        </a:p>
      </dgm:t>
    </dgm:pt>
    <dgm:pt modelId="{1811B6C9-5045-4A80-80A4-23B557AABD68}" type="parTrans" cxnId="{A1BB8D80-0F9B-4CC1-8FC3-6C916AC28460}">
      <dgm:prSet/>
      <dgm:spPr/>
      <dgm:t>
        <a:bodyPr/>
        <a:lstStyle/>
        <a:p>
          <a:endParaRPr lang="en-US"/>
        </a:p>
      </dgm:t>
    </dgm:pt>
    <dgm:pt modelId="{E167076F-048E-4D3E-AFB8-1908ED658FB7}" type="sibTrans" cxnId="{A1BB8D80-0F9B-4CC1-8FC3-6C916AC28460}">
      <dgm:prSet/>
      <dgm:spPr/>
      <dgm:t>
        <a:bodyPr/>
        <a:lstStyle/>
        <a:p>
          <a:endParaRPr lang="en-US"/>
        </a:p>
      </dgm:t>
    </dgm:pt>
    <dgm:pt modelId="{3E60F4C4-6690-46E9-9C0B-9E176088E0DE}">
      <dgm:prSet/>
      <dgm:spPr/>
      <dgm:t>
        <a:bodyPr/>
        <a:lstStyle/>
        <a:p>
          <a:r>
            <a:rPr lang="en-US"/>
            <a:t>Your </a:t>
          </a:r>
          <a:r>
            <a:rPr lang="en-US" b="1"/>
            <a:t>SCORE REPORT </a:t>
          </a:r>
          <a:r>
            <a:rPr lang="en-US"/>
            <a:t>will give details on each question and answer. Show how you did, give the right and wrong answers and why.</a:t>
          </a:r>
        </a:p>
      </dgm:t>
    </dgm:pt>
    <dgm:pt modelId="{2D1AF2CE-8EDE-488C-8613-375A5C2CDE61}" type="parTrans" cxnId="{4C70905D-B680-40D9-A869-BB38177CB240}">
      <dgm:prSet/>
      <dgm:spPr/>
      <dgm:t>
        <a:bodyPr/>
        <a:lstStyle/>
        <a:p>
          <a:endParaRPr lang="en-US"/>
        </a:p>
      </dgm:t>
    </dgm:pt>
    <dgm:pt modelId="{5F40EA84-2421-430E-84BB-42A650FE1F9F}" type="sibTrans" cxnId="{4C70905D-B680-40D9-A869-BB38177CB240}">
      <dgm:prSet/>
      <dgm:spPr/>
      <dgm:t>
        <a:bodyPr/>
        <a:lstStyle/>
        <a:p>
          <a:endParaRPr lang="en-US"/>
        </a:p>
      </dgm:t>
    </dgm:pt>
    <dgm:pt modelId="{06D46F8A-4B45-4DC3-8C81-D7A167E8C374}">
      <dgm:prSet/>
      <dgm:spPr/>
      <dgm:t>
        <a:bodyPr/>
        <a:lstStyle/>
        <a:p>
          <a:r>
            <a:rPr lang="en-US"/>
            <a:t>The </a:t>
          </a:r>
          <a:r>
            <a:rPr lang="en-US" b="1"/>
            <a:t>SCORE REPORT </a:t>
          </a:r>
          <a:r>
            <a:rPr lang="en-US"/>
            <a:t>will also provide insight into strengths and weaknesses. </a:t>
          </a:r>
        </a:p>
      </dgm:t>
    </dgm:pt>
    <dgm:pt modelId="{C1729AA3-5D82-4171-A99B-4D3AE3B56149}" type="parTrans" cxnId="{C735158F-22D6-48BD-931D-041A51E02279}">
      <dgm:prSet/>
      <dgm:spPr/>
      <dgm:t>
        <a:bodyPr/>
        <a:lstStyle/>
        <a:p>
          <a:endParaRPr lang="en-US"/>
        </a:p>
      </dgm:t>
    </dgm:pt>
    <dgm:pt modelId="{5837474A-3478-4242-9E90-E5E8BFAD29E3}" type="sibTrans" cxnId="{C735158F-22D6-48BD-931D-041A51E02279}">
      <dgm:prSet/>
      <dgm:spPr/>
      <dgm:t>
        <a:bodyPr/>
        <a:lstStyle/>
        <a:p>
          <a:endParaRPr lang="en-US"/>
        </a:p>
      </dgm:t>
    </dgm:pt>
    <dgm:pt modelId="{CC1ABFAE-24A7-4553-850A-E5C8E9DDA469}" type="pres">
      <dgm:prSet presAssocID="{4F2B58EA-DC8F-4719-B0A8-CAC891E07375}" presName="diagram" presStyleCnt="0">
        <dgm:presLayoutVars>
          <dgm:dir/>
          <dgm:resizeHandles val="exact"/>
        </dgm:presLayoutVars>
      </dgm:prSet>
      <dgm:spPr/>
    </dgm:pt>
    <dgm:pt modelId="{F0ACB180-2CE0-460D-B16C-65C014736478}" type="pres">
      <dgm:prSet presAssocID="{3862D637-9BA7-4C7E-B61E-206B1E7D67AD}" presName="node" presStyleLbl="node1" presStyleIdx="0" presStyleCnt="8">
        <dgm:presLayoutVars>
          <dgm:bulletEnabled val="1"/>
        </dgm:presLayoutVars>
      </dgm:prSet>
      <dgm:spPr/>
    </dgm:pt>
    <dgm:pt modelId="{70A35B96-6A78-417A-8ED5-4AF46955D5F1}" type="pres">
      <dgm:prSet presAssocID="{4306C8E1-BBDD-4AD5-AD17-7BA2511996CA}" presName="sibTrans" presStyleCnt="0"/>
      <dgm:spPr/>
    </dgm:pt>
    <dgm:pt modelId="{B70065E9-706A-47D2-B5AD-8C036370726B}" type="pres">
      <dgm:prSet presAssocID="{3E60F4C4-6690-46E9-9C0B-9E176088E0DE}" presName="node" presStyleLbl="node1" presStyleIdx="1" presStyleCnt="8">
        <dgm:presLayoutVars>
          <dgm:bulletEnabled val="1"/>
        </dgm:presLayoutVars>
      </dgm:prSet>
      <dgm:spPr/>
    </dgm:pt>
    <dgm:pt modelId="{45BCBF3B-69C9-4BD7-A2E4-D79E371B53EE}" type="pres">
      <dgm:prSet presAssocID="{5F40EA84-2421-430E-84BB-42A650FE1F9F}" presName="sibTrans" presStyleCnt="0"/>
      <dgm:spPr/>
    </dgm:pt>
    <dgm:pt modelId="{4ADE6C32-AE69-48D0-B244-D4FDDF690457}" type="pres">
      <dgm:prSet presAssocID="{06D46F8A-4B45-4DC3-8C81-D7A167E8C374}" presName="node" presStyleLbl="node1" presStyleIdx="2" presStyleCnt="8">
        <dgm:presLayoutVars>
          <dgm:bulletEnabled val="1"/>
        </dgm:presLayoutVars>
      </dgm:prSet>
      <dgm:spPr/>
    </dgm:pt>
    <dgm:pt modelId="{7025AA1E-AE7E-498E-BC39-F879CA8AB41E}" type="pres">
      <dgm:prSet presAssocID="{5837474A-3478-4242-9E90-E5E8BFAD29E3}" presName="sibTrans" presStyleCnt="0"/>
      <dgm:spPr/>
    </dgm:pt>
    <dgm:pt modelId="{FFBE7BB7-973C-4C1A-A700-C39E16D71195}" type="pres">
      <dgm:prSet presAssocID="{2FD1FD9F-AEA2-45C1-802F-63EFA70A96D7}" presName="node" presStyleLbl="node1" presStyleIdx="3" presStyleCnt="8">
        <dgm:presLayoutVars>
          <dgm:bulletEnabled val="1"/>
        </dgm:presLayoutVars>
      </dgm:prSet>
      <dgm:spPr/>
    </dgm:pt>
    <dgm:pt modelId="{630A0D2F-E159-4FEE-815A-5D4D1E2AF954}" type="pres">
      <dgm:prSet presAssocID="{4A5B686D-49FF-4CD6-A342-4259D6768100}" presName="sibTrans" presStyleCnt="0"/>
      <dgm:spPr/>
    </dgm:pt>
    <dgm:pt modelId="{2A29CCA2-4319-4D08-B74E-5BB70CDB4E12}" type="pres">
      <dgm:prSet presAssocID="{BAC58C47-EAD2-430F-8964-5C6BA5309816}" presName="node" presStyleLbl="node1" presStyleIdx="4" presStyleCnt="8">
        <dgm:presLayoutVars>
          <dgm:bulletEnabled val="1"/>
        </dgm:presLayoutVars>
      </dgm:prSet>
      <dgm:spPr/>
    </dgm:pt>
    <dgm:pt modelId="{24D8538F-6906-4DED-8B09-FF1557129D94}" type="pres">
      <dgm:prSet presAssocID="{B9E03AA4-67F3-4908-9A4A-7B2C12C2CEDC}" presName="sibTrans" presStyleCnt="0"/>
      <dgm:spPr/>
    </dgm:pt>
    <dgm:pt modelId="{9777B969-79CC-438E-9B5D-A910A8B8D510}" type="pres">
      <dgm:prSet presAssocID="{C382C750-D2F7-44A3-9FD2-409312E7BDDE}" presName="node" presStyleLbl="node1" presStyleIdx="5" presStyleCnt="8">
        <dgm:presLayoutVars>
          <dgm:bulletEnabled val="1"/>
        </dgm:presLayoutVars>
      </dgm:prSet>
      <dgm:spPr/>
    </dgm:pt>
    <dgm:pt modelId="{D3B8B8CE-F00B-4EBE-99A6-5924D00736B8}" type="pres">
      <dgm:prSet presAssocID="{F3737FD8-758B-4310-B7E8-C7BB287BE105}" presName="sibTrans" presStyleCnt="0"/>
      <dgm:spPr/>
    </dgm:pt>
    <dgm:pt modelId="{225EFBF2-7C85-4FF0-A80C-45278777B3CA}" type="pres">
      <dgm:prSet presAssocID="{02085047-FE9A-42FE-8F20-85A7586BCCAE}" presName="node" presStyleLbl="node1" presStyleIdx="6" presStyleCnt="8">
        <dgm:presLayoutVars>
          <dgm:bulletEnabled val="1"/>
        </dgm:presLayoutVars>
      </dgm:prSet>
      <dgm:spPr/>
    </dgm:pt>
    <dgm:pt modelId="{79B64511-9066-4AEB-B1B9-DFA74EB5FCE5}" type="pres">
      <dgm:prSet presAssocID="{A72D4F20-F5A9-4C00-8B01-FE3E64EE1B16}" presName="sibTrans" presStyleCnt="0"/>
      <dgm:spPr/>
    </dgm:pt>
    <dgm:pt modelId="{01441727-2D20-4ED5-BF41-DAFE666493DA}" type="pres">
      <dgm:prSet presAssocID="{13BE0A74-D92C-4DE7-B368-2655F2797D6E}" presName="node" presStyleLbl="node1" presStyleIdx="7" presStyleCnt="8">
        <dgm:presLayoutVars>
          <dgm:bulletEnabled val="1"/>
        </dgm:presLayoutVars>
      </dgm:prSet>
      <dgm:spPr/>
    </dgm:pt>
  </dgm:ptLst>
  <dgm:cxnLst>
    <dgm:cxn modelId="{0803A522-5FAA-4209-AF58-3094B90BB1B8}" type="presOf" srcId="{02085047-FE9A-42FE-8F20-85A7586BCCAE}" destId="{225EFBF2-7C85-4FF0-A80C-45278777B3CA}" srcOrd="0" destOrd="0" presId="urn:microsoft.com/office/officeart/2005/8/layout/default"/>
    <dgm:cxn modelId="{82296E39-64EF-48F2-B7E6-277A20336F4C}" srcId="{4F2B58EA-DC8F-4719-B0A8-CAC891E07375}" destId="{2FD1FD9F-AEA2-45C1-802F-63EFA70A96D7}" srcOrd="3" destOrd="0" parTransId="{3757B1EC-474F-4E39-B036-BA3FBA1B8207}" sibTransId="{4A5B686D-49FF-4CD6-A342-4259D6768100}"/>
    <dgm:cxn modelId="{9AC1F33F-49D6-4243-946A-D7DEA2BCC17E}" srcId="{4F2B58EA-DC8F-4719-B0A8-CAC891E07375}" destId="{BAC58C47-EAD2-430F-8964-5C6BA5309816}" srcOrd="4" destOrd="0" parTransId="{478EDB41-F7EA-4297-82B4-25F8C61EA3C1}" sibTransId="{B9E03AA4-67F3-4908-9A4A-7B2C12C2CEDC}"/>
    <dgm:cxn modelId="{9A4C7B5C-49FC-405B-BF4A-5739719870B4}" srcId="{4F2B58EA-DC8F-4719-B0A8-CAC891E07375}" destId="{C382C750-D2F7-44A3-9FD2-409312E7BDDE}" srcOrd="5" destOrd="0" parTransId="{85EF1AC3-6219-4046-A49E-063FA66EEFBD}" sibTransId="{F3737FD8-758B-4310-B7E8-C7BB287BE105}"/>
    <dgm:cxn modelId="{4C70905D-B680-40D9-A869-BB38177CB240}" srcId="{4F2B58EA-DC8F-4719-B0A8-CAC891E07375}" destId="{3E60F4C4-6690-46E9-9C0B-9E176088E0DE}" srcOrd="1" destOrd="0" parTransId="{2D1AF2CE-8EDE-488C-8613-375A5C2CDE61}" sibTransId="{5F40EA84-2421-430E-84BB-42A650FE1F9F}"/>
    <dgm:cxn modelId="{AAE9486C-18E8-42CB-88AA-7669F7A09779}" type="presOf" srcId="{06D46F8A-4B45-4DC3-8C81-D7A167E8C374}" destId="{4ADE6C32-AE69-48D0-B244-D4FDDF690457}" srcOrd="0" destOrd="0" presId="urn:microsoft.com/office/officeart/2005/8/layout/default"/>
    <dgm:cxn modelId="{3A002C4F-62C2-45B7-96B6-31270DAD3944}" type="presOf" srcId="{3862D637-9BA7-4C7E-B61E-206B1E7D67AD}" destId="{F0ACB180-2CE0-460D-B16C-65C014736478}" srcOrd="0" destOrd="0" presId="urn:microsoft.com/office/officeart/2005/8/layout/default"/>
    <dgm:cxn modelId="{5FCBC059-D069-4A1E-80AC-DDE597ADABF4}" type="presOf" srcId="{4F2B58EA-DC8F-4719-B0A8-CAC891E07375}" destId="{CC1ABFAE-24A7-4553-850A-E5C8E9DDA469}" srcOrd="0" destOrd="0" presId="urn:microsoft.com/office/officeart/2005/8/layout/default"/>
    <dgm:cxn modelId="{A1BB8D80-0F9B-4CC1-8FC3-6C916AC28460}" srcId="{4F2B58EA-DC8F-4719-B0A8-CAC891E07375}" destId="{13BE0A74-D92C-4DE7-B368-2655F2797D6E}" srcOrd="7" destOrd="0" parTransId="{1811B6C9-5045-4A80-80A4-23B557AABD68}" sibTransId="{E167076F-048E-4D3E-AFB8-1908ED658FB7}"/>
    <dgm:cxn modelId="{0299088B-8A7B-47C1-83F2-5C5220F02AEE}" srcId="{4F2B58EA-DC8F-4719-B0A8-CAC891E07375}" destId="{3862D637-9BA7-4C7E-B61E-206B1E7D67AD}" srcOrd="0" destOrd="0" parTransId="{89380609-46E6-44C0-ACF8-42D25997CD84}" sibTransId="{4306C8E1-BBDD-4AD5-AD17-7BA2511996CA}"/>
    <dgm:cxn modelId="{71976F8E-F1A9-4FD3-8E8B-E9522CEF3022}" type="presOf" srcId="{C382C750-D2F7-44A3-9FD2-409312E7BDDE}" destId="{9777B969-79CC-438E-9B5D-A910A8B8D510}" srcOrd="0" destOrd="0" presId="urn:microsoft.com/office/officeart/2005/8/layout/default"/>
    <dgm:cxn modelId="{C735158F-22D6-48BD-931D-041A51E02279}" srcId="{4F2B58EA-DC8F-4719-B0A8-CAC891E07375}" destId="{06D46F8A-4B45-4DC3-8C81-D7A167E8C374}" srcOrd="2" destOrd="0" parTransId="{C1729AA3-5D82-4171-A99B-4D3AE3B56149}" sibTransId="{5837474A-3478-4242-9E90-E5E8BFAD29E3}"/>
    <dgm:cxn modelId="{2B2A0294-D0D2-4F3C-BF38-10415ADB5D0E}" type="presOf" srcId="{13BE0A74-D92C-4DE7-B368-2655F2797D6E}" destId="{01441727-2D20-4ED5-BF41-DAFE666493DA}" srcOrd="0" destOrd="0" presId="urn:microsoft.com/office/officeart/2005/8/layout/default"/>
    <dgm:cxn modelId="{B7906ECA-5279-4C46-89F5-48C3B2526154}" type="presOf" srcId="{2FD1FD9F-AEA2-45C1-802F-63EFA70A96D7}" destId="{FFBE7BB7-973C-4C1A-A700-C39E16D71195}" srcOrd="0" destOrd="0" presId="urn:microsoft.com/office/officeart/2005/8/layout/default"/>
    <dgm:cxn modelId="{4305A2DA-7C24-4F1A-9A48-41727114DD2C}" srcId="{4F2B58EA-DC8F-4719-B0A8-CAC891E07375}" destId="{02085047-FE9A-42FE-8F20-85A7586BCCAE}" srcOrd="6" destOrd="0" parTransId="{A6780520-A663-4979-9BC9-79F85A802117}" sibTransId="{A72D4F20-F5A9-4C00-8B01-FE3E64EE1B16}"/>
    <dgm:cxn modelId="{EFB576F6-CC54-4F9A-8AF1-F4E4C7779ACB}" type="presOf" srcId="{BAC58C47-EAD2-430F-8964-5C6BA5309816}" destId="{2A29CCA2-4319-4D08-B74E-5BB70CDB4E12}" srcOrd="0" destOrd="0" presId="urn:microsoft.com/office/officeart/2005/8/layout/default"/>
    <dgm:cxn modelId="{F546ECFC-B904-4E2F-91DB-CF0F2EEE6ADE}" type="presOf" srcId="{3E60F4C4-6690-46E9-9C0B-9E176088E0DE}" destId="{B70065E9-706A-47D2-B5AD-8C036370726B}" srcOrd="0" destOrd="0" presId="urn:microsoft.com/office/officeart/2005/8/layout/default"/>
    <dgm:cxn modelId="{B3AC6E78-E075-423D-B569-090A435819D5}" type="presParOf" srcId="{CC1ABFAE-24A7-4553-850A-E5C8E9DDA469}" destId="{F0ACB180-2CE0-460D-B16C-65C014736478}" srcOrd="0" destOrd="0" presId="urn:microsoft.com/office/officeart/2005/8/layout/default"/>
    <dgm:cxn modelId="{EDB8753F-EA39-4D91-A1FB-3FE57853990A}" type="presParOf" srcId="{CC1ABFAE-24A7-4553-850A-E5C8E9DDA469}" destId="{70A35B96-6A78-417A-8ED5-4AF46955D5F1}" srcOrd="1" destOrd="0" presId="urn:microsoft.com/office/officeart/2005/8/layout/default"/>
    <dgm:cxn modelId="{84A5DFBB-B6CC-447D-99E0-A6586F448E40}" type="presParOf" srcId="{CC1ABFAE-24A7-4553-850A-E5C8E9DDA469}" destId="{B70065E9-706A-47D2-B5AD-8C036370726B}" srcOrd="2" destOrd="0" presId="urn:microsoft.com/office/officeart/2005/8/layout/default"/>
    <dgm:cxn modelId="{47DDE508-5386-4D00-8BD5-9E93903272FB}" type="presParOf" srcId="{CC1ABFAE-24A7-4553-850A-E5C8E9DDA469}" destId="{45BCBF3B-69C9-4BD7-A2E4-D79E371B53EE}" srcOrd="3" destOrd="0" presId="urn:microsoft.com/office/officeart/2005/8/layout/default"/>
    <dgm:cxn modelId="{D08F0017-2236-44C5-9ED8-5827D687381B}" type="presParOf" srcId="{CC1ABFAE-24A7-4553-850A-E5C8E9DDA469}" destId="{4ADE6C32-AE69-48D0-B244-D4FDDF690457}" srcOrd="4" destOrd="0" presId="urn:microsoft.com/office/officeart/2005/8/layout/default"/>
    <dgm:cxn modelId="{753243C8-D6D3-403C-9A4D-00E037F174A1}" type="presParOf" srcId="{CC1ABFAE-24A7-4553-850A-E5C8E9DDA469}" destId="{7025AA1E-AE7E-498E-BC39-F879CA8AB41E}" srcOrd="5" destOrd="0" presId="urn:microsoft.com/office/officeart/2005/8/layout/default"/>
    <dgm:cxn modelId="{5D988DC1-2B58-44A7-B949-35EF23276F3E}" type="presParOf" srcId="{CC1ABFAE-24A7-4553-850A-E5C8E9DDA469}" destId="{FFBE7BB7-973C-4C1A-A700-C39E16D71195}" srcOrd="6" destOrd="0" presId="urn:microsoft.com/office/officeart/2005/8/layout/default"/>
    <dgm:cxn modelId="{8ABB4269-A5B8-4576-A365-28C364316EBA}" type="presParOf" srcId="{CC1ABFAE-24A7-4553-850A-E5C8E9DDA469}" destId="{630A0D2F-E159-4FEE-815A-5D4D1E2AF954}" srcOrd="7" destOrd="0" presId="urn:microsoft.com/office/officeart/2005/8/layout/default"/>
    <dgm:cxn modelId="{BE15BA1E-B0D3-42EA-9AAE-445B1CA321B5}" type="presParOf" srcId="{CC1ABFAE-24A7-4553-850A-E5C8E9DDA469}" destId="{2A29CCA2-4319-4D08-B74E-5BB70CDB4E12}" srcOrd="8" destOrd="0" presId="urn:microsoft.com/office/officeart/2005/8/layout/default"/>
    <dgm:cxn modelId="{0A71A2A0-DD14-428D-8534-D5732D8E64EC}" type="presParOf" srcId="{CC1ABFAE-24A7-4553-850A-E5C8E9DDA469}" destId="{24D8538F-6906-4DED-8B09-FF1557129D94}" srcOrd="9" destOrd="0" presId="urn:microsoft.com/office/officeart/2005/8/layout/default"/>
    <dgm:cxn modelId="{8A042949-BA2D-4CF4-876B-1B9224392903}" type="presParOf" srcId="{CC1ABFAE-24A7-4553-850A-E5C8E9DDA469}" destId="{9777B969-79CC-438E-9B5D-A910A8B8D510}" srcOrd="10" destOrd="0" presId="urn:microsoft.com/office/officeart/2005/8/layout/default"/>
    <dgm:cxn modelId="{3C515882-D85E-44DD-A976-D43A0E12B02F}" type="presParOf" srcId="{CC1ABFAE-24A7-4553-850A-E5C8E9DDA469}" destId="{D3B8B8CE-F00B-4EBE-99A6-5924D00736B8}" srcOrd="11" destOrd="0" presId="urn:microsoft.com/office/officeart/2005/8/layout/default"/>
    <dgm:cxn modelId="{40055323-8E02-4097-B598-A694A221E598}" type="presParOf" srcId="{CC1ABFAE-24A7-4553-850A-E5C8E9DDA469}" destId="{225EFBF2-7C85-4FF0-A80C-45278777B3CA}" srcOrd="12" destOrd="0" presId="urn:microsoft.com/office/officeart/2005/8/layout/default"/>
    <dgm:cxn modelId="{2820AF2D-462E-44E0-85E8-B3A56EAF80F0}" type="presParOf" srcId="{CC1ABFAE-24A7-4553-850A-E5C8E9DDA469}" destId="{79B64511-9066-4AEB-B1B9-DFA74EB5FCE5}" srcOrd="13" destOrd="0" presId="urn:microsoft.com/office/officeart/2005/8/layout/default"/>
    <dgm:cxn modelId="{85E18754-613F-40A3-891B-037CA61407CB}" type="presParOf" srcId="{CC1ABFAE-24A7-4553-850A-E5C8E9DDA469}" destId="{01441727-2D20-4ED5-BF41-DAFE666493D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B656B0-26FC-4E60-BDFE-4AC10CD3D33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CD5401-D276-47FF-8230-07CB8268D1D1}">
      <dgm:prSet phldrT="[Text]"/>
      <dgm:spPr/>
      <dgm:t>
        <a:bodyPr/>
        <a:lstStyle/>
        <a:p>
          <a:r>
            <a:rPr lang="en-US"/>
            <a:t>Inquiry</a:t>
          </a:r>
        </a:p>
      </dgm:t>
    </dgm:pt>
    <dgm:pt modelId="{289E6F69-F919-4975-BF44-A9B46911B5BE}" type="parTrans" cxnId="{D930C2DE-A955-498D-AC18-5C1666C1BC68}">
      <dgm:prSet/>
      <dgm:spPr/>
      <dgm:t>
        <a:bodyPr/>
        <a:lstStyle/>
        <a:p>
          <a:endParaRPr lang="en-US"/>
        </a:p>
      </dgm:t>
    </dgm:pt>
    <dgm:pt modelId="{FA89D15A-003B-4CFF-907C-502E19357BC7}" type="sibTrans" cxnId="{D930C2DE-A955-498D-AC18-5C1666C1BC68}">
      <dgm:prSet/>
      <dgm:spPr/>
      <dgm:t>
        <a:bodyPr/>
        <a:lstStyle/>
        <a:p>
          <a:endParaRPr lang="en-US"/>
        </a:p>
      </dgm:t>
    </dgm:pt>
    <dgm:pt modelId="{6934A11D-6773-4426-9C7A-75360635BC73}">
      <dgm:prSet phldrT="[Text]"/>
      <dgm:spPr/>
      <dgm:t>
        <a:bodyPr/>
        <a:lstStyle/>
        <a:p>
          <a:r>
            <a:rPr lang="en-US"/>
            <a:t>Developed in Local &amp; Global Contexts</a:t>
          </a:r>
        </a:p>
      </dgm:t>
    </dgm:pt>
    <dgm:pt modelId="{A242725A-F8B1-4651-A41F-22B17E4640FA}" type="parTrans" cxnId="{62D01C73-4180-4343-85E5-E518ED0EB60D}">
      <dgm:prSet/>
      <dgm:spPr/>
      <dgm:t>
        <a:bodyPr/>
        <a:lstStyle/>
        <a:p>
          <a:endParaRPr lang="en-US"/>
        </a:p>
      </dgm:t>
    </dgm:pt>
    <dgm:pt modelId="{D25A8E78-6C0A-4A65-881B-8997FD4C917D}" type="sibTrans" cxnId="{62D01C73-4180-4343-85E5-E518ED0EB60D}">
      <dgm:prSet/>
      <dgm:spPr/>
      <dgm:t>
        <a:bodyPr/>
        <a:lstStyle/>
        <a:p>
          <a:endParaRPr lang="en-US"/>
        </a:p>
      </dgm:t>
    </dgm:pt>
    <dgm:pt modelId="{9032144D-2009-47AA-9BAD-E7E65FF96E11}">
      <dgm:prSet phldrT="[Text]"/>
      <dgm:spPr/>
      <dgm:t>
        <a:bodyPr/>
        <a:lstStyle/>
        <a:p>
          <a:r>
            <a:rPr lang="en-US"/>
            <a:t>Designed to remove Barriers	</a:t>
          </a:r>
        </a:p>
        <a:p>
          <a:endParaRPr lang="en-US"/>
        </a:p>
      </dgm:t>
    </dgm:pt>
    <dgm:pt modelId="{ACE4FB14-C444-4630-9973-F2F94E884616}" type="parTrans" cxnId="{43590171-3FBF-4170-BBC5-07E2A2226675}">
      <dgm:prSet/>
      <dgm:spPr/>
      <dgm:t>
        <a:bodyPr/>
        <a:lstStyle/>
        <a:p>
          <a:endParaRPr lang="en-US"/>
        </a:p>
      </dgm:t>
    </dgm:pt>
    <dgm:pt modelId="{04369F04-8FBC-4800-8042-3F509BF85E6B}" type="sibTrans" cxnId="{43590171-3FBF-4170-BBC5-07E2A2226675}">
      <dgm:prSet/>
      <dgm:spPr/>
      <dgm:t>
        <a:bodyPr/>
        <a:lstStyle/>
        <a:p>
          <a:endParaRPr lang="en-US"/>
        </a:p>
      </dgm:t>
    </dgm:pt>
    <dgm:pt modelId="{FCBC8A6C-2E0D-473E-9359-66146BFEA621}">
      <dgm:prSet phldrT="[Text]"/>
      <dgm:spPr/>
      <dgm:t>
        <a:bodyPr/>
        <a:lstStyle/>
        <a:p>
          <a:r>
            <a:rPr lang="en-US"/>
            <a:t>Focus on Teamwork &amp; Collaboration</a:t>
          </a:r>
        </a:p>
      </dgm:t>
    </dgm:pt>
    <dgm:pt modelId="{3AC98417-1326-46E4-88C7-F4EC88ACB7D1}" type="parTrans" cxnId="{0124B1A5-83B4-4A3C-AE0E-5E0742EF009A}">
      <dgm:prSet/>
      <dgm:spPr/>
      <dgm:t>
        <a:bodyPr/>
        <a:lstStyle/>
        <a:p>
          <a:endParaRPr lang="en-US"/>
        </a:p>
      </dgm:t>
    </dgm:pt>
    <dgm:pt modelId="{E04B96A2-3A48-4625-94A9-CBF30F694BD2}" type="sibTrans" cxnId="{0124B1A5-83B4-4A3C-AE0E-5E0742EF009A}">
      <dgm:prSet/>
      <dgm:spPr/>
      <dgm:t>
        <a:bodyPr/>
        <a:lstStyle/>
        <a:p>
          <a:endParaRPr lang="en-US"/>
        </a:p>
      </dgm:t>
    </dgm:pt>
    <dgm:pt modelId="{93DA4F9E-4114-4683-87FE-5A32A5531A66}">
      <dgm:prSet phldrT="[Text]"/>
      <dgm:spPr/>
      <dgm:t>
        <a:bodyPr/>
        <a:lstStyle/>
        <a:p>
          <a:r>
            <a:rPr lang="en-US"/>
            <a:t>Conceptual Understanding</a:t>
          </a:r>
        </a:p>
      </dgm:t>
    </dgm:pt>
    <dgm:pt modelId="{80FA0EA3-4431-4372-951C-760CD753ADFE}" type="parTrans" cxnId="{1614E9C5-BEE6-4FC6-9FCA-3632F4A55811}">
      <dgm:prSet/>
      <dgm:spPr/>
      <dgm:t>
        <a:bodyPr/>
        <a:lstStyle/>
        <a:p>
          <a:endParaRPr lang="en-US"/>
        </a:p>
      </dgm:t>
    </dgm:pt>
    <dgm:pt modelId="{7ADF06B3-3F9A-41DF-AF9D-6E4048422B17}" type="sibTrans" cxnId="{1614E9C5-BEE6-4FC6-9FCA-3632F4A55811}">
      <dgm:prSet/>
      <dgm:spPr/>
      <dgm:t>
        <a:bodyPr/>
        <a:lstStyle/>
        <a:p>
          <a:endParaRPr lang="en-US"/>
        </a:p>
      </dgm:t>
    </dgm:pt>
    <dgm:pt modelId="{5F0CE93F-AB3C-42DC-A50F-A569469B1299}">
      <dgm:prSet phldrT="[Text]"/>
      <dgm:spPr/>
      <dgm:t>
        <a:bodyPr/>
        <a:lstStyle/>
        <a:p>
          <a:r>
            <a:rPr lang="en-US"/>
            <a:t>Informed by Assessment</a:t>
          </a:r>
        </a:p>
      </dgm:t>
    </dgm:pt>
    <dgm:pt modelId="{D2EA92ED-62EB-45EA-9D68-B1910FC33C11}" type="parTrans" cxnId="{FE2416DF-3703-497D-A4FF-A38EC6B572D1}">
      <dgm:prSet/>
      <dgm:spPr/>
      <dgm:t>
        <a:bodyPr/>
        <a:lstStyle/>
        <a:p>
          <a:endParaRPr lang="en-US"/>
        </a:p>
      </dgm:t>
    </dgm:pt>
    <dgm:pt modelId="{A06B9B63-2EE0-49D4-BC2D-110FBDA1AAF4}" type="sibTrans" cxnId="{FE2416DF-3703-497D-A4FF-A38EC6B572D1}">
      <dgm:prSet/>
      <dgm:spPr/>
      <dgm:t>
        <a:bodyPr/>
        <a:lstStyle/>
        <a:p>
          <a:endParaRPr lang="en-US"/>
        </a:p>
      </dgm:t>
    </dgm:pt>
    <dgm:pt modelId="{8E418AAF-6180-41A5-9F9E-46B103664C7C}" type="pres">
      <dgm:prSet presAssocID="{7DB656B0-26FC-4E60-BDFE-4AC10CD3D331}" presName="cycle" presStyleCnt="0">
        <dgm:presLayoutVars>
          <dgm:dir/>
          <dgm:resizeHandles val="exact"/>
        </dgm:presLayoutVars>
      </dgm:prSet>
      <dgm:spPr/>
    </dgm:pt>
    <dgm:pt modelId="{3B5D54A9-B88A-4A5C-B1FA-21D47625655A}" type="pres">
      <dgm:prSet presAssocID="{FACD5401-D276-47FF-8230-07CB8268D1D1}" presName="node" presStyleLbl="node1" presStyleIdx="0" presStyleCnt="6">
        <dgm:presLayoutVars>
          <dgm:bulletEnabled val="1"/>
        </dgm:presLayoutVars>
      </dgm:prSet>
      <dgm:spPr/>
    </dgm:pt>
    <dgm:pt modelId="{B1672279-C66C-472C-BF02-60334A2E040D}" type="pres">
      <dgm:prSet presAssocID="{FACD5401-D276-47FF-8230-07CB8268D1D1}" presName="spNode" presStyleCnt="0"/>
      <dgm:spPr/>
    </dgm:pt>
    <dgm:pt modelId="{68700E97-5852-4BA9-AC71-CE8B00FE5778}" type="pres">
      <dgm:prSet presAssocID="{FA89D15A-003B-4CFF-907C-502E19357BC7}" presName="sibTrans" presStyleLbl="sibTrans1D1" presStyleIdx="0" presStyleCnt="6"/>
      <dgm:spPr/>
    </dgm:pt>
    <dgm:pt modelId="{2A0357B7-40E2-44AA-AD8B-0200FD2C31DC}" type="pres">
      <dgm:prSet presAssocID="{6934A11D-6773-4426-9C7A-75360635BC73}" presName="node" presStyleLbl="node1" presStyleIdx="1" presStyleCnt="6">
        <dgm:presLayoutVars>
          <dgm:bulletEnabled val="1"/>
        </dgm:presLayoutVars>
      </dgm:prSet>
      <dgm:spPr/>
    </dgm:pt>
    <dgm:pt modelId="{9636F419-F711-4A2E-9770-B283AAFD9FAC}" type="pres">
      <dgm:prSet presAssocID="{6934A11D-6773-4426-9C7A-75360635BC73}" presName="spNode" presStyleCnt="0"/>
      <dgm:spPr/>
    </dgm:pt>
    <dgm:pt modelId="{BB24D70C-A099-44C7-B2B9-AF39C1719BA8}" type="pres">
      <dgm:prSet presAssocID="{D25A8E78-6C0A-4A65-881B-8997FD4C917D}" presName="sibTrans" presStyleLbl="sibTrans1D1" presStyleIdx="1" presStyleCnt="6"/>
      <dgm:spPr/>
    </dgm:pt>
    <dgm:pt modelId="{2A1016E7-6350-47DD-B0E9-C263A52984DB}" type="pres">
      <dgm:prSet presAssocID="{9032144D-2009-47AA-9BAD-E7E65FF96E11}" presName="node" presStyleLbl="node1" presStyleIdx="2" presStyleCnt="6">
        <dgm:presLayoutVars>
          <dgm:bulletEnabled val="1"/>
        </dgm:presLayoutVars>
      </dgm:prSet>
      <dgm:spPr/>
    </dgm:pt>
    <dgm:pt modelId="{FEB9ABAB-2621-4D44-A64B-D2F81C5F3D19}" type="pres">
      <dgm:prSet presAssocID="{9032144D-2009-47AA-9BAD-E7E65FF96E11}" presName="spNode" presStyleCnt="0"/>
      <dgm:spPr/>
    </dgm:pt>
    <dgm:pt modelId="{E87627AB-3FF9-4B03-B74C-10BB4BB9BFE8}" type="pres">
      <dgm:prSet presAssocID="{04369F04-8FBC-4800-8042-3F509BF85E6B}" presName="sibTrans" presStyleLbl="sibTrans1D1" presStyleIdx="2" presStyleCnt="6"/>
      <dgm:spPr/>
    </dgm:pt>
    <dgm:pt modelId="{6038B360-299B-4169-9C61-699CB38711EC}" type="pres">
      <dgm:prSet presAssocID="{FCBC8A6C-2E0D-473E-9359-66146BFEA621}" presName="node" presStyleLbl="node1" presStyleIdx="3" presStyleCnt="6">
        <dgm:presLayoutVars>
          <dgm:bulletEnabled val="1"/>
        </dgm:presLayoutVars>
      </dgm:prSet>
      <dgm:spPr/>
    </dgm:pt>
    <dgm:pt modelId="{D14B8802-A2D8-432C-959F-8FD49F470ACF}" type="pres">
      <dgm:prSet presAssocID="{FCBC8A6C-2E0D-473E-9359-66146BFEA621}" presName="spNode" presStyleCnt="0"/>
      <dgm:spPr/>
    </dgm:pt>
    <dgm:pt modelId="{BA5EFF36-D121-436E-8A73-C137FE6FC9A4}" type="pres">
      <dgm:prSet presAssocID="{E04B96A2-3A48-4625-94A9-CBF30F694BD2}" presName="sibTrans" presStyleLbl="sibTrans1D1" presStyleIdx="3" presStyleCnt="6"/>
      <dgm:spPr/>
    </dgm:pt>
    <dgm:pt modelId="{974D5F6A-E813-4F55-BEAA-9EE61C20FEDF}" type="pres">
      <dgm:prSet presAssocID="{93DA4F9E-4114-4683-87FE-5A32A5531A66}" presName="node" presStyleLbl="node1" presStyleIdx="4" presStyleCnt="6">
        <dgm:presLayoutVars>
          <dgm:bulletEnabled val="1"/>
        </dgm:presLayoutVars>
      </dgm:prSet>
      <dgm:spPr/>
    </dgm:pt>
    <dgm:pt modelId="{F944B57D-ABD1-44B3-9FAA-56C78BA84469}" type="pres">
      <dgm:prSet presAssocID="{93DA4F9E-4114-4683-87FE-5A32A5531A66}" presName="spNode" presStyleCnt="0"/>
      <dgm:spPr/>
    </dgm:pt>
    <dgm:pt modelId="{6E711472-49C8-408B-8CE2-C9575333D42E}" type="pres">
      <dgm:prSet presAssocID="{7ADF06B3-3F9A-41DF-AF9D-6E4048422B17}" presName="sibTrans" presStyleLbl="sibTrans1D1" presStyleIdx="4" presStyleCnt="6"/>
      <dgm:spPr/>
    </dgm:pt>
    <dgm:pt modelId="{E52B9A2D-1B3E-4172-9272-08E0029C6EA7}" type="pres">
      <dgm:prSet presAssocID="{5F0CE93F-AB3C-42DC-A50F-A569469B1299}" presName="node" presStyleLbl="node1" presStyleIdx="5" presStyleCnt="6">
        <dgm:presLayoutVars>
          <dgm:bulletEnabled val="1"/>
        </dgm:presLayoutVars>
      </dgm:prSet>
      <dgm:spPr/>
    </dgm:pt>
    <dgm:pt modelId="{ED9A820F-932D-4CE6-ABFD-31510A7D1AA0}" type="pres">
      <dgm:prSet presAssocID="{5F0CE93F-AB3C-42DC-A50F-A569469B1299}" presName="spNode" presStyleCnt="0"/>
      <dgm:spPr/>
    </dgm:pt>
    <dgm:pt modelId="{61EB4836-BB10-4F9E-82B6-8F6F7A8C847D}" type="pres">
      <dgm:prSet presAssocID="{A06B9B63-2EE0-49D4-BC2D-110FBDA1AAF4}" presName="sibTrans" presStyleLbl="sibTrans1D1" presStyleIdx="5" presStyleCnt="6"/>
      <dgm:spPr/>
    </dgm:pt>
  </dgm:ptLst>
  <dgm:cxnLst>
    <dgm:cxn modelId="{4425F904-2DEB-4067-A1FF-0F33C33247AB}" type="presOf" srcId="{FACD5401-D276-47FF-8230-07CB8268D1D1}" destId="{3B5D54A9-B88A-4A5C-B1FA-21D47625655A}" srcOrd="0" destOrd="0" presId="urn:microsoft.com/office/officeart/2005/8/layout/cycle6"/>
    <dgm:cxn modelId="{335DB51C-C191-455C-ADBC-7BDAD9172750}" type="presOf" srcId="{5F0CE93F-AB3C-42DC-A50F-A569469B1299}" destId="{E52B9A2D-1B3E-4172-9272-08E0029C6EA7}" srcOrd="0" destOrd="0" presId="urn:microsoft.com/office/officeart/2005/8/layout/cycle6"/>
    <dgm:cxn modelId="{82E89D21-1324-46AA-93C0-DE4D04D743C5}" type="presOf" srcId="{7DB656B0-26FC-4E60-BDFE-4AC10CD3D331}" destId="{8E418AAF-6180-41A5-9F9E-46B103664C7C}" srcOrd="0" destOrd="0" presId="urn:microsoft.com/office/officeart/2005/8/layout/cycle6"/>
    <dgm:cxn modelId="{2837552F-2680-42A7-86C0-D18E721C8C90}" type="presOf" srcId="{FCBC8A6C-2E0D-473E-9359-66146BFEA621}" destId="{6038B360-299B-4169-9C61-699CB38711EC}" srcOrd="0" destOrd="0" presId="urn:microsoft.com/office/officeart/2005/8/layout/cycle6"/>
    <dgm:cxn modelId="{2EDCDB37-B835-45AD-9D80-B7457BB4FF11}" type="presOf" srcId="{D25A8E78-6C0A-4A65-881B-8997FD4C917D}" destId="{BB24D70C-A099-44C7-B2B9-AF39C1719BA8}" srcOrd="0" destOrd="0" presId="urn:microsoft.com/office/officeart/2005/8/layout/cycle6"/>
    <dgm:cxn modelId="{F5CE6F38-D98E-4900-AFB7-C58789924057}" type="presOf" srcId="{6934A11D-6773-4426-9C7A-75360635BC73}" destId="{2A0357B7-40E2-44AA-AD8B-0200FD2C31DC}" srcOrd="0" destOrd="0" presId="urn:microsoft.com/office/officeart/2005/8/layout/cycle6"/>
    <dgm:cxn modelId="{C24CCF5B-F56C-422C-A9EA-8D89EC28878C}" type="presOf" srcId="{7ADF06B3-3F9A-41DF-AF9D-6E4048422B17}" destId="{6E711472-49C8-408B-8CE2-C9575333D42E}" srcOrd="0" destOrd="0" presId="urn:microsoft.com/office/officeart/2005/8/layout/cycle6"/>
    <dgm:cxn modelId="{C4CE9042-B61E-47F8-9FD2-F2F9C6F2220C}" type="presOf" srcId="{04369F04-8FBC-4800-8042-3F509BF85E6B}" destId="{E87627AB-3FF9-4B03-B74C-10BB4BB9BFE8}" srcOrd="0" destOrd="0" presId="urn:microsoft.com/office/officeart/2005/8/layout/cycle6"/>
    <dgm:cxn modelId="{179A1163-A060-452F-BCAA-E88A66487D9F}" type="presOf" srcId="{93DA4F9E-4114-4683-87FE-5A32A5531A66}" destId="{974D5F6A-E813-4F55-BEAA-9EE61C20FEDF}" srcOrd="0" destOrd="0" presId="urn:microsoft.com/office/officeart/2005/8/layout/cycle6"/>
    <dgm:cxn modelId="{5004F764-6ED2-401F-8958-64C816054F27}" type="presOf" srcId="{E04B96A2-3A48-4625-94A9-CBF30F694BD2}" destId="{BA5EFF36-D121-436E-8A73-C137FE6FC9A4}" srcOrd="0" destOrd="0" presId="urn:microsoft.com/office/officeart/2005/8/layout/cycle6"/>
    <dgm:cxn modelId="{43590171-3FBF-4170-BBC5-07E2A2226675}" srcId="{7DB656B0-26FC-4E60-BDFE-4AC10CD3D331}" destId="{9032144D-2009-47AA-9BAD-E7E65FF96E11}" srcOrd="2" destOrd="0" parTransId="{ACE4FB14-C444-4630-9973-F2F94E884616}" sibTransId="{04369F04-8FBC-4800-8042-3F509BF85E6B}"/>
    <dgm:cxn modelId="{62D01C73-4180-4343-85E5-E518ED0EB60D}" srcId="{7DB656B0-26FC-4E60-BDFE-4AC10CD3D331}" destId="{6934A11D-6773-4426-9C7A-75360635BC73}" srcOrd="1" destOrd="0" parTransId="{A242725A-F8B1-4651-A41F-22B17E4640FA}" sibTransId="{D25A8E78-6C0A-4A65-881B-8997FD4C917D}"/>
    <dgm:cxn modelId="{3C57938D-23BF-4262-8BC2-233552505E57}" type="presOf" srcId="{9032144D-2009-47AA-9BAD-E7E65FF96E11}" destId="{2A1016E7-6350-47DD-B0E9-C263A52984DB}" srcOrd="0" destOrd="0" presId="urn:microsoft.com/office/officeart/2005/8/layout/cycle6"/>
    <dgm:cxn modelId="{0124B1A5-83B4-4A3C-AE0E-5E0742EF009A}" srcId="{7DB656B0-26FC-4E60-BDFE-4AC10CD3D331}" destId="{FCBC8A6C-2E0D-473E-9359-66146BFEA621}" srcOrd="3" destOrd="0" parTransId="{3AC98417-1326-46E4-88C7-F4EC88ACB7D1}" sibTransId="{E04B96A2-3A48-4625-94A9-CBF30F694BD2}"/>
    <dgm:cxn modelId="{2B5DC4A6-1D0A-44B1-9FF7-056C39E34A47}" type="presOf" srcId="{FA89D15A-003B-4CFF-907C-502E19357BC7}" destId="{68700E97-5852-4BA9-AC71-CE8B00FE5778}" srcOrd="0" destOrd="0" presId="urn:microsoft.com/office/officeart/2005/8/layout/cycle6"/>
    <dgm:cxn modelId="{1614E9C5-BEE6-4FC6-9FCA-3632F4A55811}" srcId="{7DB656B0-26FC-4E60-BDFE-4AC10CD3D331}" destId="{93DA4F9E-4114-4683-87FE-5A32A5531A66}" srcOrd="4" destOrd="0" parTransId="{80FA0EA3-4431-4372-951C-760CD753ADFE}" sibTransId="{7ADF06B3-3F9A-41DF-AF9D-6E4048422B17}"/>
    <dgm:cxn modelId="{D77AB5C7-DF04-4780-89AD-D87DCF33A5C7}" type="presOf" srcId="{A06B9B63-2EE0-49D4-BC2D-110FBDA1AAF4}" destId="{61EB4836-BB10-4F9E-82B6-8F6F7A8C847D}" srcOrd="0" destOrd="0" presId="urn:microsoft.com/office/officeart/2005/8/layout/cycle6"/>
    <dgm:cxn modelId="{D930C2DE-A955-498D-AC18-5C1666C1BC68}" srcId="{7DB656B0-26FC-4E60-BDFE-4AC10CD3D331}" destId="{FACD5401-D276-47FF-8230-07CB8268D1D1}" srcOrd="0" destOrd="0" parTransId="{289E6F69-F919-4975-BF44-A9B46911B5BE}" sibTransId="{FA89D15A-003B-4CFF-907C-502E19357BC7}"/>
    <dgm:cxn modelId="{FE2416DF-3703-497D-A4FF-A38EC6B572D1}" srcId="{7DB656B0-26FC-4E60-BDFE-4AC10CD3D331}" destId="{5F0CE93F-AB3C-42DC-A50F-A569469B1299}" srcOrd="5" destOrd="0" parTransId="{D2EA92ED-62EB-45EA-9D68-B1910FC33C11}" sibTransId="{A06B9B63-2EE0-49D4-BC2D-110FBDA1AAF4}"/>
    <dgm:cxn modelId="{50103BBA-5838-4D41-9DBA-9D59891163F5}" type="presParOf" srcId="{8E418AAF-6180-41A5-9F9E-46B103664C7C}" destId="{3B5D54A9-B88A-4A5C-B1FA-21D47625655A}" srcOrd="0" destOrd="0" presId="urn:microsoft.com/office/officeart/2005/8/layout/cycle6"/>
    <dgm:cxn modelId="{3CF15534-868C-497F-A8B0-06777E1172AC}" type="presParOf" srcId="{8E418AAF-6180-41A5-9F9E-46B103664C7C}" destId="{B1672279-C66C-472C-BF02-60334A2E040D}" srcOrd="1" destOrd="0" presId="urn:microsoft.com/office/officeart/2005/8/layout/cycle6"/>
    <dgm:cxn modelId="{978C306B-F16A-4F66-A1FB-C7DEFC2F8AC5}" type="presParOf" srcId="{8E418AAF-6180-41A5-9F9E-46B103664C7C}" destId="{68700E97-5852-4BA9-AC71-CE8B00FE5778}" srcOrd="2" destOrd="0" presId="urn:microsoft.com/office/officeart/2005/8/layout/cycle6"/>
    <dgm:cxn modelId="{20AFDCD7-A85B-490E-B0FE-F91F046FFAEA}" type="presParOf" srcId="{8E418AAF-6180-41A5-9F9E-46B103664C7C}" destId="{2A0357B7-40E2-44AA-AD8B-0200FD2C31DC}" srcOrd="3" destOrd="0" presId="urn:microsoft.com/office/officeart/2005/8/layout/cycle6"/>
    <dgm:cxn modelId="{2004BCCB-CEC9-4E87-8533-FCAC0F87C7EA}" type="presParOf" srcId="{8E418AAF-6180-41A5-9F9E-46B103664C7C}" destId="{9636F419-F711-4A2E-9770-B283AAFD9FAC}" srcOrd="4" destOrd="0" presId="urn:microsoft.com/office/officeart/2005/8/layout/cycle6"/>
    <dgm:cxn modelId="{C710F728-3ABB-4955-A397-12026D3D28E5}" type="presParOf" srcId="{8E418AAF-6180-41A5-9F9E-46B103664C7C}" destId="{BB24D70C-A099-44C7-B2B9-AF39C1719BA8}" srcOrd="5" destOrd="0" presId="urn:microsoft.com/office/officeart/2005/8/layout/cycle6"/>
    <dgm:cxn modelId="{433C9807-89FE-4205-9F08-019DD532A2DD}" type="presParOf" srcId="{8E418AAF-6180-41A5-9F9E-46B103664C7C}" destId="{2A1016E7-6350-47DD-B0E9-C263A52984DB}" srcOrd="6" destOrd="0" presId="urn:microsoft.com/office/officeart/2005/8/layout/cycle6"/>
    <dgm:cxn modelId="{5723D44A-93B9-426E-B812-D1F309B1F3B0}" type="presParOf" srcId="{8E418AAF-6180-41A5-9F9E-46B103664C7C}" destId="{FEB9ABAB-2621-4D44-A64B-D2F81C5F3D19}" srcOrd="7" destOrd="0" presId="urn:microsoft.com/office/officeart/2005/8/layout/cycle6"/>
    <dgm:cxn modelId="{7F39D629-E078-4E9B-9BF1-B92A3397A9BB}" type="presParOf" srcId="{8E418AAF-6180-41A5-9F9E-46B103664C7C}" destId="{E87627AB-3FF9-4B03-B74C-10BB4BB9BFE8}" srcOrd="8" destOrd="0" presId="urn:microsoft.com/office/officeart/2005/8/layout/cycle6"/>
    <dgm:cxn modelId="{A72F6FB1-3688-438B-ABE5-5F6AE3B6C656}" type="presParOf" srcId="{8E418AAF-6180-41A5-9F9E-46B103664C7C}" destId="{6038B360-299B-4169-9C61-699CB38711EC}" srcOrd="9" destOrd="0" presId="urn:microsoft.com/office/officeart/2005/8/layout/cycle6"/>
    <dgm:cxn modelId="{79B2FA5D-9774-4EE2-906E-60269A4F7ACE}" type="presParOf" srcId="{8E418AAF-6180-41A5-9F9E-46B103664C7C}" destId="{D14B8802-A2D8-432C-959F-8FD49F470ACF}" srcOrd="10" destOrd="0" presId="urn:microsoft.com/office/officeart/2005/8/layout/cycle6"/>
    <dgm:cxn modelId="{C16C2348-0454-4619-B804-8512B11666F1}" type="presParOf" srcId="{8E418AAF-6180-41A5-9F9E-46B103664C7C}" destId="{BA5EFF36-D121-436E-8A73-C137FE6FC9A4}" srcOrd="11" destOrd="0" presId="urn:microsoft.com/office/officeart/2005/8/layout/cycle6"/>
    <dgm:cxn modelId="{476F23D5-3BA8-4FBD-87C5-15E40DD6B6CA}" type="presParOf" srcId="{8E418AAF-6180-41A5-9F9E-46B103664C7C}" destId="{974D5F6A-E813-4F55-BEAA-9EE61C20FEDF}" srcOrd="12" destOrd="0" presId="urn:microsoft.com/office/officeart/2005/8/layout/cycle6"/>
    <dgm:cxn modelId="{639F4067-C0F9-4733-B010-C0DA4653625D}" type="presParOf" srcId="{8E418AAF-6180-41A5-9F9E-46B103664C7C}" destId="{F944B57D-ABD1-44B3-9FAA-56C78BA84469}" srcOrd="13" destOrd="0" presId="urn:microsoft.com/office/officeart/2005/8/layout/cycle6"/>
    <dgm:cxn modelId="{9115CF5F-97F4-4481-901D-565F99F81967}" type="presParOf" srcId="{8E418AAF-6180-41A5-9F9E-46B103664C7C}" destId="{6E711472-49C8-408B-8CE2-C9575333D42E}" srcOrd="14" destOrd="0" presId="urn:microsoft.com/office/officeart/2005/8/layout/cycle6"/>
    <dgm:cxn modelId="{FC098759-DD35-4C07-9C98-37BC82713F30}" type="presParOf" srcId="{8E418AAF-6180-41A5-9F9E-46B103664C7C}" destId="{E52B9A2D-1B3E-4172-9272-08E0029C6EA7}" srcOrd="15" destOrd="0" presId="urn:microsoft.com/office/officeart/2005/8/layout/cycle6"/>
    <dgm:cxn modelId="{61F6D794-A644-4D96-AB37-D6F5C5C4DA24}" type="presParOf" srcId="{8E418AAF-6180-41A5-9F9E-46B103664C7C}" destId="{ED9A820F-932D-4CE6-ABFD-31510A7D1AA0}" srcOrd="16" destOrd="0" presId="urn:microsoft.com/office/officeart/2005/8/layout/cycle6"/>
    <dgm:cxn modelId="{F5C7C4D1-C455-4174-A91D-612EFB1E5AFB}" type="presParOf" srcId="{8E418AAF-6180-41A5-9F9E-46B103664C7C}" destId="{61EB4836-BB10-4F9E-82B6-8F6F7A8C847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397FD1-695E-42B7-8643-C165629004A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CDFA12-971E-468E-BF14-C75029BA5172}">
      <dgm:prSet/>
      <dgm:spPr/>
      <dgm:t>
        <a:bodyPr/>
        <a:lstStyle/>
        <a:p>
          <a:r>
            <a:rPr lang="en-US"/>
            <a:t>Where &amp; How does your student study?</a:t>
          </a:r>
        </a:p>
      </dgm:t>
    </dgm:pt>
    <dgm:pt modelId="{7D632B7C-95D4-41FB-BC67-60E71A4851FE}" type="parTrans" cxnId="{6BB6D42F-EE29-4EDB-8F8B-785ADF390102}">
      <dgm:prSet/>
      <dgm:spPr/>
      <dgm:t>
        <a:bodyPr/>
        <a:lstStyle/>
        <a:p>
          <a:endParaRPr lang="en-US"/>
        </a:p>
      </dgm:t>
    </dgm:pt>
    <dgm:pt modelId="{60D25B3E-3AA5-4525-8621-3D95FC5F26EE}" type="sibTrans" cxnId="{6BB6D42F-EE29-4EDB-8F8B-785ADF390102}">
      <dgm:prSet/>
      <dgm:spPr/>
      <dgm:t>
        <a:bodyPr/>
        <a:lstStyle/>
        <a:p>
          <a:endParaRPr lang="en-US"/>
        </a:p>
      </dgm:t>
    </dgm:pt>
    <dgm:pt modelId="{8CA70C37-AE4C-41EC-A116-6FAC0153B374}">
      <dgm:prSet custT="1"/>
      <dgm:spPr/>
      <dgm:t>
        <a:bodyPr/>
        <a:lstStyle/>
        <a:p>
          <a:r>
            <a:rPr lang="en-US" sz="1800"/>
            <a:t>Do they plan breaks?</a:t>
          </a:r>
        </a:p>
      </dgm:t>
    </dgm:pt>
    <dgm:pt modelId="{59A81CCA-8389-42D3-A721-5F084B013F46}" type="parTrans" cxnId="{4A3A82FD-B5AD-4CBA-9CFE-A40A8C1FA12F}">
      <dgm:prSet/>
      <dgm:spPr/>
      <dgm:t>
        <a:bodyPr/>
        <a:lstStyle/>
        <a:p>
          <a:endParaRPr lang="en-US"/>
        </a:p>
      </dgm:t>
    </dgm:pt>
    <dgm:pt modelId="{3E58214B-01E7-41DE-A526-0D92F48F3E02}" type="sibTrans" cxnId="{4A3A82FD-B5AD-4CBA-9CFE-A40A8C1FA12F}">
      <dgm:prSet/>
      <dgm:spPr/>
      <dgm:t>
        <a:bodyPr/>
        <a:lstStyle/>
        <a:p>
          <a:endParaRPr lang="en-US"/>
        </a:p>
      </dgm:t>
    </dgm:pt>
    <dgm:pt modelId="{68D79D4C-A7CA-4006-92DC-4C79E3BFCBC0}">
      <dgm:prSet custT="1"/>
      <dgm:spPr/>
      <dgm:t>
        <a:bodyPr/>
        <a:lstStyle/>
        <a:p>
          <a:r>
            <a:rPr lang="en-US" sz="1800"/>
            <a:t>Do they change the type of homework/studying every 45 minutes to switch their brain’s gears?</a:t>
          </a:r>
        </a:p>
      </dgm:t>
    </dgm:pt>
    <dgm:pt modelId="{7F609DE9-03C3-4A22-B821-9CC8BE4BA666}" type="parTrans" cxnId="{77CFA201-9631-4C72-B519-57D134AD49A1}">
      <dgm:prSet/>
      <dgm:spPr/>
      <dgm:t>
        <a:bodyPr/>
        <a:lstStyle/>
        <a:p>
          <a:endParaRPr lang="en-US"/>
        </a:p>
      </dgm:t>
    </dgm:pt>
    <dgm:pt modelId="{06B66A26-8709-484E-BF5C-4459A09B8D34}" type="sibTrans" cxnId="{77CFA201-9631-4C72-B519-57D134AD49A1}">
      <dgm:prSet/>
      <dgm:spPr/>
      <dgm:t>
        <a:bodyPr/>
        <a:lstStyle/>
        <a:p>
          <a:endParaRPr lang="en-US"/>
        </a:p>
      </dgm:t>
    </dgm:pt>
    <dgm:pt modelId="{F8553CC8-1CE2-454F-8EF0-17FDFE654CCB}">
      <dgm:prSet custT="1"/>
      <dgm:spPr/>
      <dgm:t>
        <a:bodyPr/>
        <a:lstStyle/>
        <a:p>
          <a:r>
            <a:rPr lang="en-US" sz="1800"/>
            <a:t>Location matters: think noise, brain association, distractions</a:t>
          </a:r>
        </a:p>
      </dgm:t>
    </dgm:pt>
    <dgm:pt modelId="{8FB34406-B781-41CC-B44F-ECF27426A6D0}" type="parTrans" cxnId="{A17EA1BA-DF93-406A-BFC5-5DECDF2D550B}">
      <dgm:prSet/>
      <dgm:spPr/>
      <dgm:t>
        <a:bodyPr/>
        <a:lstStyle/>
        <a:p>
          <a:endParaRPr lang="en-US"/>
        </a:p>
      </dgm:t>
    </dgm:pt>
    <dgm:pt modelId="{C892904E-743F-448F-92D3-87F2E13493A9}" type="sibTrans" cxnId="{A17EA1BA-DF93-406A-BFC5-5DECDF2D550B}">
      <dgm:prSet/>
      <dgm:spPr/>
      <dgm:t>
        <a:bodyPr/>
        <a:lstStyle/>
        <a:p>
          <a:endParaRPr lang="en-US"/>
        </a:p>
      </dgm:t>
    </dgm:pt>
    <dgm:pt modelId="{0665AA7D-4191-46EC-914D-E1130C8E8CA4}">
      <dgm:prSet/>
      <dgm:spPr/>
      <dgm:t>
        <a:bodyPr/>
        <a:lstStyle/>
        <a:p>
          <a:r>
            <a:rPr lang="en-US"/>
            <a:t>How do they organize their time?</a:t>
          </a:r>
        </a:p>
      </dgm:t>
    </dgm:pt>
    <dgm:pt modelId="{FA57F2DC-E913-45F7-86D7-B492B70EAB97}" type="parTrans" cxnId="{78A8CD2E-1512-4E75-894E-53F3E4C62C8E}">
      <dgm:prSet/>
      <dgm:spPr/>
      <dgm:t>
        <a:bodyPr/>
        <a:lstStyle/>
        <a:p>
          <a:endParaRPr lang="en-US"/>
        </a:p>
      </dgm:t>
    </dgm:pt>
    <dgm:pt modelId="{FFB3FD42-C4AC-4498-B4E3-87E5A5134EFC}" type="sibTrans" cxnId="{78A8CD2E-1512-4E75-894E-53F3E4C62C8E}">
      <dgm:prSet/>
      <dgm:spPr/>
      <dgm:t>
        <a:bodyPr/>
        <a:lstStyle/>
        <a:p>
          <a:endParaRPr lang="en-US"/>
        </a:p>
      </dgm:t>
    </dgm:pt>
    <dgm:pt modelId="{E6CBC894-2C1E-4532-AFDD-EBB3D76D9ADA}">
      <dgm:prSet custT="1"/>
      <dgm:spPr/>
      <dgm:t>
        <a:bodyPr/>
        <a:lstStyle/>
        <a:p>
          <a:r>
            <a:rPr lang="en-US" sz="2000"/>
            <a:t>Planners</a:t>
          </a:r>
        </a:p>
      </dgm:t>
    </dgm:pt>
    <dgm:pt modelId="{5630E45B-FD75-452F-ABD6-08A78E81A3B4}" type="parTrans" cxnId="{100B1472-2EFE-4D53-A9D6-0F32B4012D0C}">
      <dgm:prSet/>
      <dgm:spPr/>
      <dgm:t>
        <a:bodyPr/>
        <a:lstStyle/>
        <a:p>
          <a:endParaRPr lang="en-US"/>
        </a:p>
      </dgm:t>
    </dgm:pt>
    <dgm:pt modelId="{F94D2BF2-1854-4E42-8609-F9714650F3C1}" type="sibTrans" cxnId="{100B1472-2EFE-4D53-A9D6-0F32B4012D0C}">
      <dgm:prSet/>
      <dgm:spPr/>
      <dgm:t>
        <a:bodyPr/>
        <a:lstStyle/>
        <a:p>
          <a:endParaRPr lang="en-US"/>
        </a:p>
      </dgm:t>
    </dgm:pt>
    <dgm:pt modelId="{F07DA025-4508-482D-8FF2-237668E02705}">
      <dgm:prSet custT="1"/>
      <dgm:spPr/>
      <dgm:t>
        <a:bodyPr/>
        <a:lstStyle/>
        <a:p>
          <a:r>
            <a:rPr lang="en-US" sz="2000"/>
            <a:t>Making time for joy</a:t>
          </a:r>
        </a:p>
      </dgm:t>
    </dgm:pt>
    <dgm:pt modelId="{DB57DD97-E71C-436A-B804-4EC021D01426}" type="parTrans" cxnId="{A1F2B6FE-DDED-44E9-AF3C-816AA31855B8}">
      <dgm:prSet/>
      <dgm:spPr/>
      <dgm:t>
        <a:bodyPr/>
        <a:lstStyle/>
        <a:p>
          <a:endParaRPr lang="en-US"/>
        </a:p>
      </dgm:t>
    </dgm:pt>
    <dgm:pt modelId="{1FE19F86-6BA8-4C66-8CD5-A34CDE19155D}" type="sibTrans" cxnId="{A1F2B6FE-DDED-44E9-AF3C-816AA31855B8}">
      <dgm:prSet/>
      <dgm:spPr/>
      <dgm:t>
        <a:bodyPr/>
        <a:lstStyle/>
        <a:p>
          <a:endParaRPr lang="en-US"/>
        </a:p>
      </dgm:t>
    </dgm:pt>
    <dgm:pt modelId="{62275866-B653-4506-AEB5-182010D2ECAD}">
      <dgm:prSet custT="1"/>
      <dgm:spPr/>
      <dgm:t>
        <a:bodyPr/>
        <a:lstStyle/>
        <a:p>
          <a:r>
            <a:rPr lang="en-US" sz="2000"/>
            <a:t>Focusing on A day A night, B day B night, C day C night</a:t>
          </a:r>
        </a:p>
      </dgm:t>
    </dgm:pt>
    <dgm:pt modelId="{DD6266F7-E7E8-4FCF-B621-1471655078C3}" type="parTrans" cxnId="{A795253D-EC1C-4948-B1BA-F61D9C3188F2}">
      <dgm:prSet/>
      <dgm:spPr/>
      <dgm:t>
        <a:bodyPr/>
        <a:lstStyle/>
        <a:p>
          <a:endParaRPr lang="en-US"/>
        </a:p>
      </dgm:t>
    </dgm:pt>
    <dgm:pt modelId="{FC155889-A2B2-4210-9594-F0E709BE2B0B}" type="sibTrans" cxnId="{A795253D-EC1C-4948-B1BA-F61D9C3188F2}">
      <dgm:prSet/>
      <dgm:spPr/>
      <dgm:t>
        <a:bodyPr/>
        <a:lstStyle/>
        <a:p>
          <a:endParaRPr lang="en-US"/>
        </a:p>
      </dgm:t>
    </dgm:pt>
    <dgm:pt modelId="{0E76530A-AE58-4D22-B260-E7E6C7AEC47F}">
      <dgm:prSet/>
      <dgm:spPr/>
      <dgm:t>
        <a:bodyPr/>
        <a:lstStyle/>
        <a:p>
          <a:r>
            <a:rPr lang="en-US"/>
            <a:t>Self-Advocacy</a:t>
          </a:r>
        </a:p>
      </dgm:t>
    </dgm:pt>
    <dgm:pt modelId="{CF0AC84D-7736-47FD-9C40-DFF945A23053}" type="parTrans" cxnId="{54674EED-5BF8-4D39-8FF8-F04A447BFE6A}">
      <dgm:prSet/>
      <dgm:spPr/>
      <dgm:t>
        <a:bodyPr/>
        <a:lstStyle/>
        <a:p>
          <a:endParaRPr lang="en-US"/>
        </a:p>
      </dgm:t>
    </dgm:pt>
    <dgm:pt modelId="{40EDD339-B690-4F8A-BF22-732CA077202D}" type="sibTrans" cxnId="{54674EED-5BF8-4D39-8FF8-F04A447BFE6A}">
      <dgm:prSet/>
      <dgm:spPr/>
      <dgm:t>
        <a:bodyPr/>
        <a:lstStyle/>
        <a:p>
          <a:endParaRPr lang="en-US"/>
        </a:p>
      </dgm:t>
    </dgm:pt>
    <dgm:pt modelId="{85631653-2D37-40BC-B4D2-FA3F7A0C4025}">
      <dgm:prSet custT="1"/>
      <dgm:spPr/>
      <dgm:t>
        <a:bodyPr/>
        <a:lstStyle/>
        <a:p>
          <a:r>
            <a:rPr lang="en-US" sz="1800"/>
            <a:t>Ask your teachers for help; they are there to support you, but they need to when you need their help, including when you’re just struggling with life stuff!</a:t>
          </a:r>
        </a:p>
      </dgm:t>
    </dgm:pt>
    <dgm:pt modelId="{87CCC9D9-9E7E-4F15-BCD4-5A36BC68AAC4}" type="parTrans" cxnId="{5141BAD9-DCEF-4E24-B642-B12B0F0B7EC5}">
      <dgm:prSet/>
      <dgm:spPr/>
      <dgm:t>
        <a:bodyPr/>
        <a:lstStyle/>
        <a:p>
          <a:endParaRPr lang="en-US"/>
        </a:p>
      </dgm:t>
    </dgm:pt>
    <dgm:pt modelId="{E9D366FA-C842-4F9F-8846-78D5A9E883D9}" type="sibTrans" cxnId="{5141BAD9-DCEF-4E24-B642-B12B0F0B7EC5}">
      <dgm:prSet/>
      <dgm:spPr/>
      <dgm:t>
        <a:bodyPr/>
        <a:lstStyle/>
        <a:p>
          <a:endParaRPr lang="en-US"/>
        </a:p>
      </dgm:t>
    </dgm:pt>
    <dgm:pt modelId="{7C4BEB67-660F-4B27-9DEC-7DB7B377832F}">
      <dgm:prSet custT="1"/>
      <dgm:spPr/>
      <dgm:t>
        <a:bodyPr/>
        <a:lstStyle/>
        <a:p>
          <a:r>
            <a:rPr lang="en-US" sz="1800"/>
            <a:t>Attend available tutoring times</a:t>
          </a:r>
        </a:p>
      </dgm:t>
    </dgm:pt>
    <dgm:pt modelId="{83E4C7D2-07ED-4D90-8312-84512BF660BD}" type="parTrans" cxnId="{6FE140C7-5D86-40CA-9535-A060BCFAAFA0}">
      <dgm:prSet/>
      <dgm:spPr/>
      <dgm:t>
        <a:bodyPr/>
        <a:lstStyle/>
        <a:p>
          <a:endParaRPr lang="en-US"/>
        </a:p>
      </dgm:t>
    </dgm:pt>
    <dgm:pt modelId="{4CB4B67F-3F46-4A5F-829D-976B50ABBB6D}" type="sibTrans" cxnId="{6FE140C7-5D86-40CA-9535-A060BCFAAFA0}">
      <dgm:prSet/>
      <dgm:spPr/>
      <dgm:t>
        <a:bodyPr/>
        <a:lstStyle/>
        <a:p>
          <a:endParaRPr lang="en-US"/>
        </a:p>
      </dgm:t>
    </dgm:pt>
    <dgm:pt modelId="{962C3DCA-2758-409A-BED1-1FB994CB6155}" type="pres">
      <dgm:prSet presAssocID="{18397FD1-695E-42B7-8643-C165629004A7}" presName="Name0" presStyleCnt="0">
        <dgm:presLayoutVars>
          <dgm:dir/>
          <dgm:animLvl val="lvl"/>
          <dgm:resizeHandles val="exact"/>
        </dgm:presLayoutVars>
      </dgm:prSet>
      <dgm:spPr/>
    </dgm:pt>
    <dgm:pt modelId="{E4434E56-82C2-48BD-A798-45520B6BA8CF}" type="pres">
      <dgm:prSet presAssocID="{42CDFA12-971E-468E-BF14-C75029BA5172}" presName="linNode" presStyleCnt="0"/>
      <dgm:spPr/>
    </dgm:pt>
    <dgm:pt modelId="{8821C0C6-5763-4A7D-8226-BD5C6D7FC527}" type="pres">
      <dgm:prSet presAssocID="{42CDFA12-971E-468E-BF14-C75029BA517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B4450F2-919B-4298-ABFD-4800A7A76A46}" type="pres">
      <dgm:prSet presAssocID="{42CDFA12-971E-468E-BF14-C75029BA5172}" presName="descendantText" presStyleLbl="alignAccFollowNode1" presStyleIdx="0" presStyleCnt="3">
        <dgm:presLayoutVars>
          <dgm:bulletEnabled val="1"/>
        </dgm:presLayoutVars>
      </dgm:prSet>
      <dgm:spPr/>
    </dgm:pt>
    <dgm:pt modelId="{0085E302-9B00-463C-993E-A03ECF09F98A}" type="pres">
      <dgm:prSet presAssocID="{60D25B3E-3AA5-4525-8621-3D95FC5F26EE}" presName="sp" presStyleCnt="0"/>
      <dgm:spPr/>
    </dgm:pt>
    <dgm:pt modelId="{FBB92D3C-E937-4CA6-9E56-A45F04266CE8}" type="pres">
      <dgm:prSet presAssocID="{0665AA7D-4191-46EC-914D-E1130C8E8CA4}" presName="linNode" presStyleCnt="0"/>
      <dgm:spPr/>
    </dgm:pt>
    <dgm:pt modelId="{84239DC4-F882-45E1-8527-8AA71DC15CC5}" type="pres">
      <dgm:prSet presAssocID="{0665AA7D-4191-46EC-914D-E1130C8E8CA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8AB1C47-738E-4022-83D4-231EDBBE688D}" type="pres">
      <dgm:prSet presAssocID="{0665AA7D-4191-46EC-914D-E1130C8E8CA4}" presName="descendantText" presStyleLbl="alignAccFollowNode1" presStyleIdx="1" presStyleCnt="3">
        <dgm:presLayoutVars>
          <dgm:bulletEnabled val="1"/>
        </dgm:presLayoutVars>
      </dgm:prSet>
      <dgm:spPr/>
    </dgm:pt>
    <dgm:pt modelId="{A49AAEE5-DA80-4FA4-862A-D2C05AECF9FA}" type="pres">
      <dgm:prSet presAssocID="{FFB3FD42-C4AC-4498-B4E3-87E5A5134EFC}" presName="sp" presStyleCnt="0"/>
      <dgm:spPr/>
    </dgm:pt>
    <dgm:pt modelId="{3CCF1A1E-FAF5-4AFE-A3EF-F57C4F05523D}" type="pres">
      <dgm:prSet presAssocID="{0E76530A-AE58-4D22-B260-E7E6C7AEC47F}" presName="linNode" presStyleCnt="0"/>
      <dgm:spPr/>
    </dgm:pt>
    <dgm:pt modelId="{863E4808-631B-40D6-8407-6B037377A97A}" type="pres">
      <dgm:prSet presAssocID="{0E76530A-AE58-4D22-B260-E7E6C7AEC47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E5EE98E-AAD4-4C4B-8FD8-559CB14B5F8C}" type="pres">
      <dgm:prSet presAssocID="{0E76530A-AE58-4D22-B260-E7E6C7AEC47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7CFA201-9631-4C72-B519-57D134AD49A1}" srcId="{42CDFA12-971E-468E-BF14-C75029BA5172}" destId="{68D79D4C-A7CA-4006-92DC-4C79E3BFCBC0}" srcOrd="1" destOrd="0" parTransId="{7F609DE9-03C3-4A22-B821-9CC8BE4BA666}" sibTransId="{06B66A26-8709-484E-BF5C-4459A09B8D34}"/>
    <dgm:cxn modelId="{0CACCA03-3A22-43F9-B8A8-226AC84622FC}" type="presOf" srcId="{68D79D4C-A7CA-4006-92DC-4C79E3BFCBC0}" destId="{FB4450F2-919B-4298-ABFD-4800A7A76A46}" srcOrd="0" destOrd="1" presId="urn:microsoft.com/office/officeart/2005/8/layout/vList5"/>
    <dgm:cxn modelId="{DBE8A119-B27B-4CB3-BAA8-00BEC67EC167}" type="presOf" srcId="{F8553CC8-1CE2-454F-8EF0-17FDFE654CCB}" destId="{FB4450F2-919B-4298-ABFD-4800A7A76A46}" srcOrd="0" destOrd="2" presId="urn:microsoft.com/office/officeart/2005/8/layout/vList5"/>
    <dgm:cxn modelId="{78A8CD2E-1512-4E75-894E-53F3E4C62C8E}" srcId="{18397FD1-695E-42B7-8643-C165629004A7}" destId="{0665AA7D-4191-46EC-914D-E1130C8E8CA4}" srcOrd="1" destOrd="0" parTransId="{FA57F2DC-E913-45F7-86D7-B492B70EAB97}" sibTransId="{FFB3FD42-C4AC-4498-B4E3-87E5A5134EFC}"/>
    <dgm:cxn modelId="{6BB6D42F-EE29-4EDB-8F8B-785ADF390102}" srcId="{18397FD1-695E-42B7-8643-C165629004A7}" destId="{42CDFA12-971E-468E-BF14-C75029BA5172}" srcOrd="0" destOrd="0" parTransId="{7D632B7C-95D4-41FB-BC67-60E71A4851FE}" sibTransId="{60D25B3E-3AA5-4525-8621-3D95FC5F26EE}"/>
    <dgm:cxn modelId="{55149335-DCA2-4305-B9A4-2D07BEE2C3DE}" type="presOf" srcId="{0665AA7D-4191-46EC-914D-E1130C8E8CA4}" destId="{84239DC4-F882-45E1-8527-8AA71DC15CC5}" srcOrd="0" destOrd="0" presId="urn:microsoft.com/office/officeart/2005/8/layout/vList5"/>
    <dgm:cxn modelId="{164E0D37-035B-4A6A-B527-35B3A1D39BCC}" type="presOf" srcId="{62275866-B653-4506-AEB5-182010D2ECAD}" destId="{D8AB1C47-738E-4022-83D4-231EDBBE688D}" srcOrd="0" destOrd="2" presId="urn:microsoft.com/office/officeart/2005/8/layout/vList5"/>
    <dgm:cxn modelId="{A795253D-EC1C-4948-B1BA-F61D9C3188F2}" srcId="{0665AA7D-4191-46EC-914D-E1130C8E8CA4}" destId="{62275866-B653-4506-AEB5-182010D2ECAD}" srcOrd="2" destOrd="0" parTransId="{DD6266F7-E7E8-4FCF-B621-1471655078C3}" sibTransId="{FC155889-A2B2-4210-9594-F0E709BE2B0B}"/>
    <dgm:cxn modelId="{66A7D33E-11E1-4CB8-BC4A-026ED85746C2}" type="presOf" srcId="{18397FD1-695E-42B7-8643-C165629004A7}" destId="{962C3DCA-2758-409A-BED1-1FB994CB6155}" srcOrd="0" destOrd="0" presId="urn:microsoft.com/office/officeart/2005/8/layout/vList5"/>
    <dgm:cxn modelId="{DF0BEF5C-DC03-4486-B967-BA9C019405C9}" type="presOf" srcId="{0E76530A-AE58-4D22-B260-E7E6C7AEC47F}" destId="{863E4808-631B-40D6-8407-6B037377A97A}" srcOrd="0" destOrd="0" presId="urn:microsoft.com/office/officeart/2005/8/layout/vList5"/>
    <dgm:cxn modelId="{47E5FC44-EBE2-4B2A-84C0-DE4460D6CFA4}" type="presOf" srcId="{42CDFA12-971E-468E-BF14-C75029BA5172}" destId="{8821C0C6-5763-4A7D-8226-BD5C6D7FC527}" srcOrd="0" destOrd="0" presId="urn:microsoft.com/office/officeart/2005/8/layout/vList5"/>
    <dgm:cxn modelId="{100B1472-2EFE-4D53-A9D6-0F32B4012D0C}" srcId="{0665AA7D-4191-46EC-914D-E1130C8E8CA4}" destId="{E6CBC894-2C1E-4532-AFDD-EBB3D76D9ADA}" srcOrd="0" destOrd="0" parTransId="{5630E45B-FD75-452F-ABD6-08A78E81A3B4}" sibTransId="{F94D2BF2-1854-4E42-8609-F9714650F3C1}"/>
    <dgm:cxn modelId="{A1334078-FFC0-4897-B100-89B4E8071515}" type="presOf" srcId="{7C4BEB67-660F-4B27-9DEC-7DB7B377832F}" destId="{FE5EE98E-AAD4-4C4B-8FD8-559CB14B5F8C}" srcOrd="0" destOrd="1" presId="urn:microsoft.com/office/officeart/2005/8/layout/vList5"/>
    <dgm:cxn modelId="{A2EF44A2-C1B4-4666-A467-73A2BFF76094}" type="presOf" srcId="{85631653-2D37-40BC-B4D2-FA3F7A0C4025}" destId="{FE5EE98E-AAD4-4C4B-8FD8-559CB14B5F8C}" srcOrd="0" destOrd="0" presId="urn:microsoft.com/office/officeart/2005/8/layout/vList5"/>
    <dgm:cxn modelId="{A17EA1BA-DF93-406A-BFC5-5DECDF2D550B}" srcId="{42CDFA12-971E-468E-BF14-C75029BA5172}" destId="{F8553CC8-1CE2-454F-8EF0-17FDFE654CCB}" srcOrd="2" destOrd="0" parTransId="{8FB34406-B781-41CC-B44F-ECF27426A6D0}" sibTransId="{C892904E-743F-448F-92D3-87F2E13493A9}"/>
    <dgm:cxn modelId="{6FE140C7-5D86-40CA-9535-A060BCFAAFA0}" srcId="{0E76530A-AE58-4D22-B260-E7E6C7AEC47F}" destId="{7C4BEB67-660F-4B27-9DEC-7DB7B377832F}" srcOrd="1" destOrd="0" parTransId="{83E4C7D2-07ED-4D90-8312-84512BF660BD}" sibTransId="{4CB4B67F-3F46-4A5F-829D-976B50ABBB6D}"/>
    <dgm:cxn modelId="{5C5160CE-1B26-4B35-9EE2-85FFC1BBA8D1}" type="presOf" srcId="{E6CBC894-2C1E-4532-AFDD-EBB3D76D9ADA}" destId="{D8AB1C47-738E-4022-83D4-231EDBBE688D}" srcOrd="0" destOrd="0" presId="urn:microsoft.com/office/officeart/2005/8/layout/vList5"/>
    <dgm:cxn modelId="{DCF9A4D7-EFEC-48C9-B6BE-C36556CF9289}" type="presOf" srcId="{F07DA025-4508-482D-8FF2-237668E02705}" destId="{D8AB1C47-738E-4022-83D4-231EDBBE688D}" srcOrd="0" destOrd="1" presId="urn:microsoft.com/office/officeart/2005/8/layout/vList5"/>
    <dgm:cxn modelId="{5141BAD9-DCEF-4E24-B642-B12B0F0B7EC5}" srcId="{0E76530A-AE58-4D22-B260-E7E6C7AEC47F}" destId="{85631653-2D37-40BC-B4D2-FA3F7A0C4025}" srcOrd="0" destOrd="0" parTransId="{87CCC9D9-9E7E-4F15-BCD4-5A36BC68AAC4}" sibTransId="{E9D366FA-C842-4F9F-8846-78D5A9E883D9}"/>
    <dgm:cxn modelId="{54674EED-5BF8-4D39-8FF8-F04A447BFE6A}" srcId="{18397FD1-695E-42B7-8643-C165629004A7}" destId="{0E76530A-AE58-4D22-B260-E7E6C7AEC47F}" srcOrd="2" destOrd="0" parTransId="{CF0AC84D-7736-47FD-9C40-DFF945A23053}" sibTransId="{40EDD339-B690-4F8A-BF22-732CA077202D}"/>
    <dgm:cxn modelId="{E5DB14F5-56EA-4093-A9E8-6520202F42C1}" type="presOf" srcId="{8CA70C37-AE4C-41EC-A116-6FAC0153B374}" destId="{FB4450F2-919B-4298-ABFD-4800A7A76A46}" srcOrd="0" destOrd="0" presId="urn:microsoft.com/office/officeart/2005/8/layout/vList5"/>
    <dgm:cxn modelId="{4A3A82FD-B5AD-4CBA-9CFE-A40A8C1FA12F}" srcId="{42CDFA12-971E-468E-BF14-C75029BA5172}" destId="{8CA70C37-AE4C-41EC-A116-6FAC0153B374}" srcOrd="0" destOrd="0" parTransId="{59A81CCA-8389-42D3-A721-5F084B013F46}" sibTransId="{3E58214B-01E7-41DE-A526-0D92F48F3E02}"/>
    <dgm:cxn modelId="{A1F2B6FE-DDED-44E9-AF3C-816AA31855B8}" srcId="{0665AA7D-4191-46EC-914D-E1130C8E8CA4}" destId="{F07DA025-4508-482D-8FF2-237668E02705}" srcOrd="1" destOrd="0" parTransId="{DB57DD97-E71C-436A-B804-4EC021D01426}" sibTransId="{1FE19F86-6BA8-4C66-8CD5-A34CDE19155D}"/>
    <dgm:cxn modelId="{F018789D-E757-4D42-8AF9-8E2FAA550FBF}" type="presParOf" srcId="{962C3DCA-2758-409A-BED1-1FB994CB6155}" destId="{E4434E56-82C2-48BD-A798-45520B6BA8CF}" srcOrd="0" destOrd="0" presId="urn:microsoft.com/office/officeart/2005/8/layout/vList5"/>
    <dgm:cxn modelId="{ECEACCD3-E67F-4BC8-8142-E071489BA3FE}" type="presParOf" srcId="{E4434E56-82C2-48BD-A798-45520B6BA8CF}" destId="{8821C0C6-5763-4A7D-8226-BD5C6D7FC527}" srcOrd="0" destOrd="0" presId="urn:microsoft.com/office/officeart/2005/8/layout/vList5"/>
    <dgm:cxn modelId="{F0A8C033-7EEB-479A-B5D9-79F161F570C1}" type="presParOf" srcId="{E4434E56-82C2-48BD-A798-45520B6BA8CF}" destId="{FB4450F2-919B-4298-ABFD-4800A7A76A46}" srcOrd="1" destOrd="0" presId="urn:microsoft.com/office/officeart/2005/8/layout/vList5"/>
    <dgm:cxn modelId="{487322F0-77CC-49B7-A8CF-4BBDFD97290F}" type="presParOf" srcId="{962C3DCA-2758-409A-BED1-1FB994CB6155}" destId="{0085E302-9B00-463C-993E-A03ECF09F98A}" srcOrd="1" destOrd="0" presId="urn:microsoft.com/office/officeart/2005/8/layout/vList5"/>
    <dgm:cxn modelId="{8E7E853C-8744-45B4-B94D-7CEAD44031AF}" type="presParOf" srcId="{962C3DCA-2758-409A-BED1-1FB994CB6155}" destId="{FBB92D3C-E937-4CA6-9E56-A45F04266CE8}" srcOrd="2" destOrd="0" presId="urn:microsoft.com/office/officeart/2005/8/layout/vList5"/>
    <dgm:cxn modelId="{894D9794-E570-4128-81F8-321D6497670F}" type="presParOf" srcId="{FBB92D3C-E937-4CA6-9E56-A45F04266CE8}" destId="{84239DC4-F882-45E1-8527-8AA71DC15CC5}" srcOrd="0" destOrd="0" presId="urn:microsoft.com/office/officeart/2005/8/layout/vList5"/>
    <dgm:cxn modelId="{54C8DC62-D3C6-40DA-90DB-BB4A66B43B66}" type="presParOf" srcId="{FBB92D3C-E937-4CA6-9E56-A45F04266CE8}" destId="{D8AB1C47-738E-4022-83D4-231EDBBE688D}" srcOrd="1" destOrd="0" presId="urn:microsoft.com/office/officeart/2005/8/layout/vList5"/>
    <dgm:cxn modelId="{D852F652-4592-4524-A037-34CDF6B3C0D9}" type="presParOf" srcId="{962C3DCA-2758-409A-BED1-1FB994CB6155}" destId="{A49AAEE5-DA80-4FA4-862A-D2C05AECF9FA}" srcOrd="3" destOrd="0" presId="urn:microsoft.com/office/officeart/2005/8/layout/vList5"/>
    <dgm:cxn modelId="{FCBEE162-472C-47AA-A559-F0E2EE88E138}" type="presParOf" srcId="{962C3DCA-2758-409A-BED1-1FB994CB6155}" destId="{3CCF1A1E-FAF5-4AFE-A3EF-F57C4F05523D}" srcOrd="4" destOrd="0" presId="urn:microsoft.com/office/officeart/2005/8/layout/vList5"/>
    <dgm:cxn modelId="{1270E632-D8E5-4E57-BEEB-FCCDB3DC40E2}" type="presParOf" srcId="{3CCF1A1E-FAF5-4AFE-A3EF-F57C4F05523D}" destId="{863E4808-631B-40D6-8407-6B037377A97A}" srcOrd="0" destOrd="0" presId="urn:microsoft.com/office/officeart/2005/8/layout/vList5"/>
    <dgm:cxn modelId="{9AD4ADB2-C6A7-46EB-B477-C976DB20AD39}" type="presParOf" srcId="{3CCF1A1E-FAF5-4AFE-A3EF-F57C4F05523D}" destId="{FE5EE98E-AAD4-4C4B-8FD8-559CB14B5F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725915-3866-40BC-BF80-D2C48653263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95E902-69B1-48F6-B5EB-58FB3815F198}">
      <dgm:prSet/>
      <dgm:spPr/>
      <dgm:t>
        <a:bodyPr/>
        <a:lstStyle/>
        <a:p>
          <a:r>
            <a:rPr lang="en-US"/>
            <a:t>Creativity-Activity-Service</a:t>
          </a:r>
        </a:p>
      </dgm:t>
    </dgm:pt>
    <dgm:pt modelId="{00CA6997-0804-46BE-97FD-A55ADFF86380}" type="parTrans" cxnId="{F2F1071B-2F1C-499B-86C2-34AC788689D4}">
      <dgm:prSet/>
      <dgm:spPr/>
      <dgm:t>
        <a:bodyPr/>
        <a:lstStyle/>
        <a:p>
          <a:endParaRPr lang="en-US"/>
        </a:p>
      </dgm:t>
    </dgm:pt>
    <dgm:pt modelId="{5EA3AF5B-5B7E-4177-BA58-2169DE54D99D}" type="sibTrans" cxnId="{F2F1071B-2F1C-499B-86C2-34AC788689D4}">
      <dgm:prSet/>
      <dgm:spPr/>
      <dgm:t>
        <a:bodyPr/>
        <a:lstStyle/>
        <a:p>
          <a:endParaRPr lang="en-US"/>
        </a:p>
      </dgm:t>
    </dgm:pt>
    <dgm:pt modelId="{E01972A3-4B9C-4998-8D55-5463BFD90B2C}">
      <dgm:prSet/>
      <dgm:spPr/>
      <dgm:t>
        <a:bodyPr/>
        <a:lstStyle/>
        <a:p>
          <a:r>
            <a:rPr lang="en-US"/>
            <a:t>Divided among the three areas</a:t>
          </a:r>
        </a:p>
      </dgm:t>
    </dgm:pt>
    <dgm:pt modelId="{E8C0461A-DE74-4529-8DAE-EB2503D7CF5C}" type="parTrans" cxnId="{F0989D3D-F0F5-4820-B51E-4A594DE40470}">
      <dgm:prSet/>
      <dgm:spPr/>
      <dgm:t>
        <a:bodyPr/>
        <a:lstStyle/>
        <a:p>
          <a:endParaRPr lang="en-US"/>
        </a:p>
      </dgm:t>
    </dgm:pt>
    <dgm:pt modelId="{A5D2A73C-A33A-414A-8141-FB7542E04638}" type="sibTrans" cxnId="{F0989D3D-F0F5-4820-B51E-4A594DE40470}">
      <dgm:prSet/>
      <dgm:spPr/>
      <dgm:t>
        <a:bodyPr/>
        <a:lstStyle/>
        <a:p>
          <a:endParaRPr lang="en-US"/>
        </a:p>
      </dgm:t>
    </dgm:pt>
    <dgm:pt modelId="{AB226E0A-F4EE-4BD3-A614-F5658CF6F8DF}">
      <dgm:prSet/>
      <dgm:spPr/>
      <dgm:t>
        <a:bodyPr/>
        <a:lstStyle/>
        <a:p>
          <a:r>
            <a:rPr lang="en-US"/>
            <a:t>Planned (approved)</a:t>
          </a:r>
        </a:p>
      </dgm:t>
    </dgm:pt>
    <dgm:pt modelId="{825FB03D-334B-4ADF-99FC-7E9BC09DC636}" type="parTrans" cxnId="{67CE9A74-228C-40B9-9542-59C006D99095}">
      <dgm:prSet/>
      <dgm:spPr/>
      <dgm:t>
        <a:bodyPr/>
        <a:lstStyle/>
        <a:p>
          <a:endParaRPr lang="en-US"/>
        </a:p>
      </dgm:t>
    </dgm:pt>
    <dgm:pt modelId="{CADFFAD4-E165-40E7-8592-CD68D763F8AF}" type="sibTrans" cxnId="{67CE9A74-228C-40B9-9542-59C006D99095}">
      <dgm:prSet/>
      <dgm:spPr/>
      <dgm:t>
        <a:bodyPr/>
        <a:lstStyle/>
        <a:p>
          <a:endParaRPr lang="en-US"/>
        </a:p>
      </dgm:t>
    </dgm:pt>
    <dgm:pt modelId="{95E7CC28-FC7E-4BF2-A325-6A24C898FADA}">
      <dgm:prSet/>
      <dgm:spPr/>
      <dgm:t>
        <a:bodyPr/>
        <a:lstStyle/>
        <a:p>
          <a:r>
            <a:rPr lang="en-US"/>
            <a:t>Activities carried out continuously over time</a:t>
          </a:r>
        </a:p>
      </dgm:t>
    </dgm:pt>
    <dgm:pt modelId="{39E28912-F1E6-4C36-9E2C-1C913DBD56C2}" type="parTrans" cxnId="{BD4A5CF5-1521-4F9C-A0C8-389984A5124E}">
      <dgm:prSet/>
      <dgm:spPr/>
      <dgm:t>
        <a:bodyPr/>
        <a:lstStyle/>
        <a:p>
          <a:endParaRPr lang="en-US"/>
        </a:p>
      </dgm:t>
    </dgm:pt>
    <dgm:pt modelId="{45A88816-A6DB-43D2-98E3-5A475859AB4E}" type="sibTrans" cxnId="{BD4A5CF5-1521-4F9C-A0C8-389984A5124E}">
      <dgm:prSet/>
      <dgm:spPr/>
      <dgm:t>
        <a:bodyPr/>
        <a:lstStyle/>
        <a:p>
          <a:endParaRPr lang="en-US"/>
        </a:p>
      </dgm:t>
    </dgm:pt>
    <dgm:pt modelId="{0C9A7498-A050-4893-AF16-4627A07BF9CB}">
      <dgm:prSet/>
      <dgm:spPr/>
      <dgm:t>
        <a:bodyPr/>
        <a:lstStyle/>
        <a:p>
          <a:r>
            <a:rPr lang="en-US"/>
            <a:t>Documented; evidenced</a:t>
          </a:r>
        </a:p>
      </dgm:t>
    </dgm:pt>
    <dgm:pt modelId="{E1CC0CC9-7E73-446F-9A24-8C32B66A24F3}" type="parTrans" cxnId="{80844120-85EB-4797-A8CB-9C80D9ED2C7C}">
      <dgm:prSet/>
      <dgm:spPr/>
      <dgm:t>
        <a:bodyPr/>
        <a:lstStyle/>
        <a:p>
          <a:endParaRPr lang="en-US"/>
        </a:p>
      </dgm:t>
    </dgm:pt>
    <dgm:pt modelId="{65DFA33B-CBBA-41E1-88BC-D5C2ABE1B843}" type="sibTrans" cxnId="{80844120-85EB-4797-A8CB-9C80D9ED2C7C}">
      <dgm:prSet/>
      <dgm:spPr/>
      <dgm:t>
        <a:bodyPr/>
        <a:lstStyle/>
        <a:p>
          <a:endParaRPr lang="en-US"/>
        </a:p>
      </dgm:t>
    </dgm:pt>
    <dgm:pt modelId="{4464F694-AEFD-4341-8A12-E2E913919E5B}">
      <dgm:prSet/>
      <dgm:spPr/>
      <dgm:t>
        <a:bodyPr/>
        <a:lstStyle/>
        <a:p>
          <a:r>
            <a:rPr lang="en-US"/>
            <a:t>Signed off by an objective adult supervisor</a:t>
          </a:r>
        </a:p>
      </dgm:t>
    </dgm:pt>
    <dgm:pt modelId="{05B24FF5-8666-440B-BA47-E480B5A98061}" type="parTrans" cxnId="{B3C2076A-4355-4656-97BC-5CE442228822}">
      <dgm:prSet/>
      <dgm:spPr/>
      <dgm:t>
        <a:bodyPr/>
        <a:lstStyle/>
        <a:p>
          <a:endParaRPr lang="en-US"/>
        </a:p>
      </dgm:t>
    </dgm:pt>
    <dgm:pt modelId="{1E752DCC-B3EB-4787-B539-E2EDB9797489}" type="sibTrans" cxnId="{B3C2076A-4355-4656-97BC-5CE442228822}">
      <dgm:prSet/>
      <dgm:spPr/>
      <dgm:t>
        <a:bodyPr/>
        <a:lstStyle/>
        <a:p>
          <a:endParaRPr lang="en-US"/>
        </a:p>
      </dgm:t>
    </dgm:pt>
    <dgm:pt modelId="{1EAE7DAE-D3D1-4AEA-8221-F57D02140C86}">
      <dgm:prSet/>
      <dgm:spPr/>
      <dgm:t>
        <a:bodyPr/>
        <a:lstStyle/>
        <a:p>
          <a:r>
            <a:rPr lang="en-US"/>
            <a:t>Required interviews and reflection</a:t>
          </a:r>
        </a:p>
      </dgm:t>
    </dgm:pt>
    <dgm:pt modelId="{3C494743-291F-4121-B739-7795C54AD8D6}" type="parTrans" cxnId="{12C0118D-D4CB-48EA-9E11-938F3C9C1820}">
      <dgm:prSet/>
      <dgm:spPr/>
      <dgm:t>
        <a:bodyPr/>
        <a:lstStyle/>
        <a:p>
          <a:endParaRPr lang="en-US"/>
        </a:p>
      </dgm:t>
    </dgm:pt>
    <dgm:pt modelId="{2B2E84D8-A55B-4196-AE8A-908BE9BE8544}" type="sibTrans" cxnId="{12C0118D-D4CB-48EA-9E11-938F3C9C1820}">
      <dgm:prSet/>
      <dgm:spPr/>
      <dgm:t>
        <a:bodyPr/>
        <a:lstStyle/>
        <a:p>
          <a:endParaRPr lang="en-US"/>
        </a:p>
      </dgm:t>
    </dgm:pt>
    <dgm:pt modelId="{2D6076F1-224A-4DDF-AD96-8FAAA3D51B27}">
      <dgm:prSet/>
      <dgm:spPr/>
      <dgm:t>
        <a:bodyPr/>
        <a:lstStyle/>
        <a:p>
          <a:r>
            <a:rPr lang="en-US"/>
            <a:t>Final review by IB CAS Coordinator</a:t>
          </a:r>
        </a:p>
      </dgm:t>
    </dgm:pt>
    <dgm:pt modelId="{FBC8B3FF-8E5F-464D-9023-4A06B978180D}" type="parTrans" cxnId="{62BFD3D8-FB50-4027-A7E3-90D7A9ACBF3A}">
      <dgm:prSet/>
      <dgm:spPr/>
      <dgm:t>
        <a:bodyPr/>
        <a:lstStyle/>
        <a:p>
          <a:endParaRPr lang="en-US"/>
        </a:p>
      </dgm:t>
    </dgm:pt>
    <dgm:pt modelId="{C21E5E87-F8CB-4540-94C3-E5F1D318E3D9}" type="sibTrans" cxnId="{62BFD3D8-FB50-4027-A7E3-90D7A9ACBF3A}">
      <dgm:prSet/>
      <dgm:spPr/>
      <dgm:t>
        <a:bodyPr/>
        <a:lstStyle/>
        <a:p>
          <a:endParaRPr lang="en-US"/>
        </a:p>
      </dgm:t>
    </dgm:pt>
    <dgm:pt modelId="{E33B4D5B-4A42-4438-9B79-30389D5C2BBB}" type="pres">
      <dgm:prSet presAssocID="{61725915-3866-40BC-BF80-D2C486532631}" presName="diagram" presStyleCnt="0">
        <dgm:presLayoutVars>
          <dgm:dir/>
          <dgm:resizeHandles val="exact"/>
        </dgm:presLayoutVars>
      </dgm:prSet>
      <dgm:spPr/>
    </dgm:pt>
    <dgm:pt modelId="{CDA1D6E8-C236-480E-B37B-438B77122A44}" type="pres">
      <dgm:prSet presAssocID="{2E95E902-69B1-48F6-B5EB-58FB3815F198}" presName="node" presStyleLbl="node1" presStyleIdx="0" presStyleCnt="8">
        <dgm:presLayoutVars>
          <dgm:bulletEnabled val="1"/>
        </dgm:presLayoutVars>
      </dgm:prSet>
      <dgm:spPr/>
    </dgm:pt>
    <dgm:pt modelId="{FA578B31-BB3F-4A82-BA67-0149006A0513}" type="pres">
      <dgm:prSet presAssocID="{5EA3AF5B-5B7E-4177-BA58-2169DE54D99D}" presName="sibTrans" presStyleCnt="0"/>
      <dgm:spPr/>
    </dgm:pt>
    <dgm:pt modelId="{A9016C0F-CA25-4DBF-97A5-8E157B5EE1F9}" type="pres">
      <dgm:prSet presAssocID="{E01972A3-4B9C-4998-8D55-5463BFD90B2C}" presName="node" presStyleLbl="node1" presStyleIdx="1" presStyleCnt="8">
        <dgm:presLayoutVars>
          <dgm:bulletEnabled val="1"/>
        </dgm:presLayoutVars>
      </dgm:prSet>
      <dgm:spPr/>
    </dgm:pt>
    <dgm:pt modelId="{5BED8058-8BF0-4DE3-AA5B-9520195C9A65}" type="pres">
      <dgm:prSet presAssocID="{A5D2A73C-A33A-414A-8141-FB7542E04638}" presName="sibTrans" presStyleCnt="0"/>
      <dgm:spPr/>
    </dgm:pt>
    <dgm:pt modelId="{2E1DD9C0-AAEB-44DD-8E07-B65D53C03A42}" type="pres">
      <dgm:prSet presAssocID="{AB226E0A-F4EE-4BD3-A614-F5658CF6F8DF}" presName="node" presStyleLbl="node1" presStyleIdx="2" presStyleCnt="8">
        <dgm:presLayoutVars>
          <dgm:bulletEnabled val="1"/>
        </dgm:presLayoutVars>
      </dgm:prSet>
      <dgm:spPr/>
    </dgm:pt>
    <dgm:pt modelId="{5C828733-D2C8-4BDF-968D-A6D43742BE22}" type="pres">
      <dgm:prSet presAssocID="{CADFFAD4-E165-40E7-8592-CD68D763F8AF}" presName="sibTrans" presStyleCnt="0"/>
      <dgm:spPr/>
    </dgm:pt>
    <dgm:pt modelId="{359301B9-418B-4EA5-9114-2AC7329B6CCC}" type="pres">
      <dgm:prSet presAssocID="{95E7CC28-FC7E-4BF2-A325-6A24C898FADA}" presName="node" presStyleLbl="node1" presStyleIdx="3" presStyleCnt="8">
        <dgm:presLayoutVars>
          <dgm:bulletEnabled val="1"/>
        </dgm:presLayoutVars>
      </dgm:prSet>
      <dgm:spPr/>
    </dgm:pt>
    <dgm:pt modelId="{17025E19-352B-4FD5-B468-8194F89BEA76}" type="pres">
      <dgm:prSet presAssocID="{45A88816-A6DB-43D2-98E3-5A475859AB4E}" presName="sibTrans" presStyleCnt="0"/>
      <dgm:spPr/>
    </dgm:pt>
    <dgm:pt modelId="{11C879B1-6E8B-4A90-9D9C-C14FA3AB9284}" type="pres">
      <dgm:prSet presAssocID="{0C9A7498-A050-4893-AF16-4627A07BF9CB}" presName="node" presStyleLbl="node1" presStyleIdx="4" presStyleCnt="8">
        <dgm:presLayoutVars>
          <dgm:bulletEnabled val="1"/>
        </dgm:presLayoutVars>
      </dgm:prSet>
      <dgm:spPr/>
    </dgm:pt>
    <dgm:pt modelId="{2E9B20B1-D267-49EA-82FD-136B2C42129B}" type="pres">
      <dgm:prSet presAssocID="{65DFA33B-CBBA-41E1-88BC-D5C2ABE1B843}" presName="sibTrans" presStyleCnt="0"/>
      <dgm:spPr/>
    </dgm:pt>
    <dgm:pt modelId="{61328759-4E7F-410B-B3EA-5BA152D78B73}" type="pres">
      <dgm:prSet presAssocID="{4464F694-AEFD-4341-8A12-E2E913919E5B}" presName="node" presStyleLbl="node1" presStyleIdx="5" presStyleCnt="8">
        <dgm:presLayoutVars>
          <dgm:bulletEnabled val="1"/>
        </dgm:presLayoutVars>
      </dgm:prSet>
      <dgm:spPr/>
    </dgm:pt>
    <dgm:pt modelId="{D1B0158D-C500-43CC-BC08-4574A771D311}" type="pres">
      <dgm:prSet presAssocID="{1E752DCC-B3EB-4787-B539-E2EDB9797489}" presName="sibTrans" presStyleCnt="0"/>
      <dgm:spPr/>
    </dgm:pt>
    <dgm:pt modelId="{92B8981B-DF92-4C2F-9127-89549CCFBE75}" type="pres">
      <dgm:prSet presAssocID="{1EAE7DAE-D3D1-4AEA-8221-F57D02140C86}" presName="node" presStyleLbl="node1" presStyleIdx="6" presStyleCnt="8">
        <dgm:presLayoutVars>
          <dgm:bulletEnabled val="1"/>
        </dgm:presLayoutVars>
      </dgm:prSet>
      <dgm:spPr/>
    </dgm:pt>
    <dgm:pt modelId="{25DC424F-D367-4D90-8338-A7F4B1C14747}" type="pres">
      <dgm:prSet presAssocID="{2B2E84D8-A55B-4196-AE8A-908BE9BE8544}" presName="sibTrans" presStyleCnt="0"/>
      <dgm:spPr/>
    </dgm:pt>
    <dgm:pt modelId="{97755780-81C6-48BB-B2AC-FCF6C1BEE491}" type="pres">
      <dgm:prSet presAssocID="{2D6076F1-224A-4DDF-AD96-8FAAA3D51B27}" presName="node" presStyleLbl="node1" presStyleIdx="7" presStyleCnt="8">
        <dgm:presLayoutVars>
          <dgm:bulletEnabled val="1"/>
        </dgm:presLayoutVars>
      </dgm:prSet>
      <dgm:spPr/>
    </dgm:pt>
  </dgm:ptLst>
  <dgm:cxnLst>
    <dgm:cxn modelId="{F2F1071B-2F1C-499B-86C2-34AC788689D4}" srcId="{61725915-3866-40BC-BF80-D2C486532631}" destId="{2E95E902-69B1-48F6-B5EB-58FB3815F198}" srcOrd="0" destOrd="0" parTransId="{00CA6997-0804-46BE-97FD-A55ADFF86380}" sibTransId="{5EA3AF5B-5B7E-4177-BA58-2169DE54D99D}"/>
    <dgm:cxn modelId="{80844120-85EB-4797-A8CB-9C80D9ED2C7C}" srcId="{61725915-3866-40BC-BF80-D2C486532631}" destId="{0C9A7498-A050-4893-AF16-4627A07BF9CB}" srcOrd="4" destOrd="0" parTransId="{E1CC0CC9-7E73-446F-9A24-8C32B66A24F3}" sibTransId="{65DFA33B-CBBA-41E1-88BC-D5C2ABE1B843}"/>
    <dgm:cxn modelId="{F0989D3D-F0F5-4820-B51E-4A594DE40470}" srcId="{61725915-3866-40BC-BF80-D2C486532631}" destId="{E01972A3-4B9C-4998-8D55-5463BFD90B2C}" srcOrd="1" destOrd="0" parTransId="{E8C0461A-DE74-4529-8DAE-EB2503D7CF5C}" sibTransId="{A5D2A73C-A33A-414A-8141-FB7542E04638}"/>
    <dgm:cxn modelId="{680F773F-04D0-42E5-80C2-8EBBE3889AFF}" type="presOf" srcId="{2D6076F1-224A-4DDF-AD96-8FAAA3D51B27}" destId="{97755780-81C6-48BB-B2AC-FCF6C1BEE491}" srcOrd="0" destOrd="0" presId="urn:microsoft.com/office/officeart/2005/8/layout/default"/>
    <dgm:cxn modelId="{A1804267-BD79-414A-9120-4429E0663352}" type="presOf" srcId="{2E95E902-69B1-48F6-B5EB-58FB3815F198}" destId="{CDA1D6E8-C236-480E-B37B-438B77122A44}" srcOrd="0" destOrd="0" presId="urn:microsoft.com/office/officeart/2005/8/layout/default"/>
    <dgm:cxn modelId="{D6766968-1EAC-4121-AA3F-141C6E752C9F}" type="presOf" srcId="{0C9A7498-A050-4893-AF16-4627A07BF9CB}" destId="{11C879B1-6E8B-4A90-9D9C-C14FA3AB9284}" srcOrd="0" destOrd="0" presId="urn:microsoft.com/office/officeart/2005/8/layout/default"/>
    <dgm:cxn modelId="{B3C2076A-4355-4656-97BC-5CE442228822}" srcId="{61725915-3866-40BC-BF80-D2C486532631}" destId="{4464F694-AEFD-4341-8A12-E2E913919E5B}" srcOrd="5" destOrd="0" parTransId="{05B24FF5-8666-440B-BA47-E480B5A98061}" sibTransId="{1E752DCC-B3EB-4787-B539-E2EDB9797489}"/>
    <dgm:cxn modelId="{67CE9A74-228C-40B9-9542-59C006D99095}" srcId="{61725915-3866-40BC-BF80-D2C486532631}" destId="{AB226E0A-F4EE-4BD3-A614-F5658CF6F8DF}" srcOrd="2" destOrd="0" parTransId="{825FB03D-334B-4ADF-99FC-7E9BC09DC636}" sibTransId="{CADFFAD4-E165-40E7-8592-CD68D763F8AF}"/>
    <dgm:cxn modelId="{6D9FE080-D0CF-4766-94E0-3B6601E9F045}" type="presOf" srcId="{95E7CC28-FC7E-4BF2-A325-6A24C898FADA}" destId="{359301B9-418B-4EA5-9114-2AC7329B6CCC}" srcOrd="0" destOrd="0" presId="urn:microsoft.com/office/officeart/2005/8/layout/default"/>
    <dgm:cxn modelId="{12C0118D-D4CB-48EA-9E11-938F3C9C1820}" srcId="{61725915-3866-40BC-BF80-D2C486532631}" destId="{1EAE7DAE-D3D1-4AEA-8221-F57D02140C86}" srcOrd="6" destOrd="0" parTransId="{3C494743-291F-4121-B739-7795C54AD8D6}" sibTransId="{2B2E84D8-A55B-4196-AE8A-908BE9BE8544}"/>
    <dgm:cxn modelId="{142B739E-1FE2-44BB-90AC-D5437815BA51}" type="presOf" srcId="{1EAE7DAE-D3D1-4AEA-8221-F57D02140C86}" destId="{92B8981B-DF92-4C2F-9127-89549CCFBE75}" srcOrd="0" destOrd="0" presId="urn:microsoft.com/office/officeart/2005/8/layout/default"/>
    <dgm:cxn modelId="{EB33ACBC-E656-4E17-A57D-D350CE3D81A1}" type="presOf" srcId="{4464F694-AEFD-4341-8A12-E2E913919E5B}" destId="{61328759-4E7F-410B-B3EA-5BA152D78B73}" srcOrd="0" destOrd="0" presId="urn:microsoft.com/office/officeart/2005/8/layout/default"/>
    <dgm:cxn modelId="{50A3EBCC-1106-4196-9930-8890CD96CDD1}" type="presOf" srcId="{AB226E0A-F4EE-4BD3-A614-F5658CF6F8DF}" destId="{2E1DD9C0-AAEB-44DD-8E07-B65D53C03A42}" srcOrd="0" destOrd="0" presId="urn:microsoft.com/office/officeart/2005/8/layout/default"/>
    <dgm:cxn modelId="{62BFD3D8-FB50-4027-A7E3-90D7A9ACBF3A}" srcId="{61725915-3866-40BC-BF80-D2C486532631}" destId="{2D6076F1-224A-4DDF-AD96-8FAAA3D51B27}" srcOrd="7" destOrd="0" parTransId="{FBC8B3FF-8E5F-464D-9023-4A06B978180D}" sibTransId="{C21E5E87-F8CB-4540-94C3-E5F1D318E3D9}"/>
    <dgm:cxn modelId="{2D3847E9-4153-43A5-B7CD-CBBAE3867CAD}" type="presOf" srcId="{E01972A3-4B9C-4998-8D55-5463BFD90B2C}" destId="{A9016C0F-CA25-4DBF-97A5-8E157B5EE1F9}" srcOrd="0" destOrd="0" presId="urn:microsoft.com/office/officeart/2005/8/layout/default"/>
    <dgm:cxn modelId="{BD4A5CF5-1521-4F9C-A0C8-389984A5124E}" srcId="{61725915-3866-40BC-BF80-D2C486532631}" destId="{95E7CC28-FC7E-4BF2-A325-6A24C898FADA}" srcOrd="3" destOrd="0" parTransId="{39E28912-F1E6-4C36-9E2C-1C913DBD56C2}" sibTransId="{45A88816-A6DB-43D2-98E3-5A475859AB4E}"/>
    <dgm:cxn modelId="{5A3FA6F6-B959-4D23-8DEC-2967EDBFD752}" type="presOf" srcId="{61725915-3866-40BC-BF80-D2C486532631}" destId="{E33B4D5B-4A42-4438-9B79-30389D5C2BBB}" srcOrd="0" destOrd="0" presId="urn:microsoft.com/office/officeart/2005/8/layout/default"/>
    <dgm:cxn modelId="{27276311-1423-4F8A-8707-6A66C77D643D}" type="presParOf" srcId="{E33B4D5B-4A42-4438-9B79-30389D5C2BBB}" destId="{CDA1D6E8-C236-480E-B37B-438B77122A44}" srcOrd="0" destOrd="0" presId="urn:microsoft.com/office/officeart/2005/8/layout/default"/>
    <dgm:cxn modelId="{43A4BDBA-8CFC-4527-A618-3101B2978232}" type="presParOf" srcId="{E33B4D5B-4A42-4438-9B79-30389D5C2BBB}" destId="{FA578B31-BB3F-4A82-BA67-0149006A0513}" srcOrd="1" destOrd="0" presId="urn:microsoft.com/office/officeart/2005/8/layout/default"/>
    <dgm:cxn modelId="{5C14B496-654C-4532-A575-CF592812C60C}" type="presParOf" srcId="{E33B4D5B-4A42-4438-9B79-30389D5C2BBB}" destId="{A9016C0F-CA25-4DBF-97A5-8E157B5EE1F9}" srcOrd="2" destOrd="0" presId="urn:microsoft.com/office/officeart/2005/8/layout/default"/>
    <dgm:cxn modelId="{E55FCE9C-6EBA-4E2E-8FBC-47C961C5A7DE}" type="presParOf" srcId="{E33B4D5B-4A42-4438-9B79-30389D5C2BBB}" destId="{5BED8058-8BF0-4DE3-AA5B-9520195C9A65}" srcOrd="3" destOrd="0" presId="urn:microsoft.com/office/officeart/2005/8/layout/default"/>
    <dgm:cxn modelId="{29645140-CCCE-4689-81FE-415CF316FA9B}" type="presParOf" srcId="{E33B4D5B-4A42-4438-9B79-30389D5C2BBB}" destId="{2E1DD9C0-AAEB-44DD-8E07-B65D53C03A42}" srcOrd="4" destOrd="0" presId="urn:microsoft.com/office/officeart/2005/8/layout/default"/>
    <dgm:cxn modelId="{DF045601-352B-4A3F-8A9C-C87C51E637F7}" type="presParOf" srcId="{E33B4D5B-4A42-4438-9B79-30389D5C2BBB}" destId="{5C828733-D2C8-4BDF-968D-A6D43742BE22}" srcOrd="5" destOrd="0" presId="urn:microsoft.com/office/officeart/2005/8/layout/default"/>
    <dgm:cxn modelId="{2373430A-08DB-4635-8416-96282608BA6D}" type="presParOf" srcId="{E33B4D5B-4A42-4438-9B79-30389D5C2BBB}" destId="{359301B9-418B-4EA5-9114-2AC7329B6CCC}" srcOrd="6" destOrd="0" presId="urn:microsoft.com/office/officeart/2005/8/layout/default"/>
    <dgm:cxn modelId="{866E18AF-6BB0-44EC-8051-5B1CC1DD5501}" type="presParOf" srcId="{E33B4D5B-4A42-4438-9B79-30389D5C2BBB}" destId="{17025E19-352B-4FD5-B468-8194F89BEA76}" srcOrd="7" destOrd="0" presId="urn:microsoft.com/office/officeart/2005/8/layout/default"/>
    <dgm:cxn modelId="{5C4D5A2D-3BA8-4D3D-985B-2F61EEE70B4E}" type="presParOf" srcId="{E33B4D5B-4A42-4438-9B79-30389D5C2BBB}" destId="{11C879B1-6E8B-4A90-9D9C-C14FA3AB9284}" srcOrd="8" destOrd="0" presId="urn:microsoft.com/office/officeart/2005/8/layout/default"/>
    <dgm:cxn modelId="{3914E26B-A8EE-4AD5-BA47-19FE58CB2A14}" type="presParOf" srcId="{E33B4D5B-4A42-4438-9B79-30389D5C2BBB}" destId="{2E9B20B1-D267-49EA-82FD-136B2C42129B}" srcOrd="9" destOrd="0" presId="urn:microsoft.com/office/officeart/2005/8/layout/default"/>
    <dgm:cxn modelId="{30B6F1AA-FBEC-4AD7-9187-8617B46DDA67}" type="presParOf" srcId="{E33B4D5B-4A42-4438-9B79-30389D5C2BBB}" destId="{61328759-4E7F-410B-B3EA-5BA152D78B73}" srcOrd="10" destOrd="0" presId="urn:microsoft.com/office/officeart/2005/8/layout/default"/>
    <dgm:cxn modelId="{A6773E70-0CAB-4558-A463-06D2E472E11E}" type="presParOf" srcId="{E33B4D5B-4A42-4438-9B79-30389D5C2BBB}" destId="{D1B0158D-C500-43CC-BC08-4574A771D311}" srcOrd="11" destOrd="0" presId="urn:microsoft.com/office/officeart/2005/8/layout/default"/>
    <dgm:cxn modelId="{65270865-DD63-47B8-9590-565901722285}" type="presParOf" srcId="{E33B4D5B-4A42-4438-9B79-30389D5C2BBB}" destId="{92B8981B-DF92-4C2F-9127-89549CCFBE75}" srcOrd="12" destOrd="0" presId="urn:microsoft.com/office/officeart/2005/8/layout/default"/>
    <dgm:cxn modelId="{189771CE-E1C1-4471-9E58-7D2D407A109A}" type="presParOf" srcId="{E33B4D5B-4A42-4438-9B79-30389D5C2BBB}" destId="{25DC424F-D367-4D90-8338-A7F4B1C14747}" srcOrd="13" destOrd="0" presId="urn:microsoft.com/office/officeart/2005/8/layout/default"/>
    <dgm:cxn modelId="{F4D1AF30-8862-4882-B748-980730D8FB64}" type="presParOf" srcId="{E33B4D5B-4A42-4438-9B79-30389D5C2BBB}" destId="{97755780-81C6-48BB-B2AC-FCF6C1BEE49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EB52DC-01DA-4C5A-8061-DF667E7EB46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D99752-1137-490D-963E-0EECF064397E}">
      <dgm:prSet/>
      <dgm:spPr/>
      <dgm:t>
        <a:bodyPr/>
        <a:lstStyle/>
        <a:p>
          <a:r>
            <a:rPr lang="en-US"/>
            <a:t>Clubs </a:t>
          </a:r>
        </a:p>
      </dgm:t>
    </dgm:pt>
    <dgm:pt modelId="{E9B747B4-1275-424E-88CD-784A38BA017B}" type="parTrans" cxnId="{C4D2CC32-D663-4105-BE01-BE13DB1EC9D6}">
      <dgm:prSet/>
      <dgm:spPr/>
      <dgm:t>
        <a:bodyPr/>
        <a:lstStyle/>
        <a:p>
          <a:endParaRPr lang="en-US"/>
        </a:p>
      </dgm:t>
    </dgm:pt>
    <dgm:pt modelId="{7E0AF4ED-9447-4487-BBB7-23694374ABDD}" type="sibTrans" cxnId="{C4D2CC32-D663-4105-BE01-BE13DB1EC9D6}">
      <dgm:prSet/>
      <dgm:spPr/>
      <dgm:t>
        <a:bodyPr/>
        <a:lstStyle/>
        <a:p>
          <a:endParaRPr lang="en-US"/>
        </a:p>
      </dgm:t>
    </dgm:pt>
    <dgm:pt modelId="{A4E9A592-92CD-4156-A108-5FA8091B8413}">
      <dgm:prSet/>
      <dgm:spPr/>
      <dgm:t>
        <a:bodyPr/>
        <a:lstStyle/>
        <a:p>
          <a:r>
            <a:rPr lang="en-US"/>
            <a:t>Sports</a:t>
          </a:r>
        </a:p>
      </dgm:t>
    </dgm:pt>
    <dgm:pt modelId="{85E1F118-32CB-4B7D-BEA8-D64BEFAC002C}" type="parTrans" cxnId="{CA0CABA0-8140-4694-822B-36321DE85FDA}">
      <dgm:prSet/>
      <dgm:spPr/>
      <dgm:t>
        <a:bodyPr/>
        <a:lstStyle/>
        <a:p>
          <a:endParaRPr lang="en-US"/>
        </a:p>
      </dgm:t>
    </dgm:pt>
    <dgm:pt modelId="{DF7A7D6D-4F8D-4F95-ACF5-5769E67C4F86}" type="sibTrans" cxnId="{CA0CABA0-8140-4694-822B-36321DE85FDA}">
      <dgm:prSet/>
      <dgm:spPr/>
      <dgm:t>
        <a:bodyPr/>
        <a:lstStyle/>
        <a:p>
          <a:endParaRPr lang="en-US"/>
        </a:p>
      </dgm:t>
    </dgm:pt>
    <dgm:pt modelId="{C1723FC3-853D-4505-9418-595891E093E3}">
      <dgm:prSet/>
      <dgm:spPr/>
      <dgm:t>
        <a:bodyPr/>
        <a:lstStyle/>
        <a:p>
          <a:r>
            <a:rPr lang="en-US"/>
            <a:t>Service</a:t>
          </a:r>
        </a:p>
      </dgm:t>
    </dgm:pt>
    <dgm:pt modelId="{A23EB3B7-CAA0-403A-AB6E-6B21C275FE14}" type="parTrans" cxnId="{968EF549-1B77-430E-A760-B544CE9C349A}">
      <dgm:prSet/>
      <dgm:spPr/>
      <dgm:t>
        <a:bodyPr/>
        <a:lstStyle/>
        <a:p>
          <a:endParaRPr lang="en-US"/>
        </a:p>
      </dgm:t>
    </dgm:pt>
    <dgm:pt modelId="{88C32C09-ACC6-454D-A477-15E7CBD45116}" type="sibTrans" cxnId="{968EF549-1B77-430E-A760-B544CE9C349A}">
      <dgm:prSet/>
      <dgm:spPr/>
      <dgm:t>
        <a:bodyPr/>
        <a:lstStyle/>
        <a:p>
          <a:endParaRPr lang="en-US"/>
        </a:p>
      </dgm:t>
    </dgm:pt>
    <dgm:pt modelId="{317E19EC-173F-4B2C-89DC-15EFDFAAB9F0}">
      <dgm:prSet/>
      <dgm:spPr/>
      <dgm:t>
        <a:bodyPr/>
        <a:lstStyle/>
        <a:p>
          <a:r>
            <a:rPr lang="en-US"/>
            <a:t>Leadership</a:t>
          </a:r>
        </a:p>
      </dgm:t>
    </dgm:pt>
    <dgm:pt modelId="{87E11D11-B82C-4E0C-947E-3DA0B667B707}" type="parTrans" cxnId="{00A8FD98-D9B7-4E26-A33B-9904030C035B}">
      <dgm:prSet/>
      <dgm:spPr/>
      <dgm:t>
        <a:bodyPr/>
        <a:lstStyle/>
        <a:p>
          <a:endParaRPr lang="en-US"/>
        </a:p>
      </dgm:t>
    </dgm:pt>
    <dgm:pt modelId="{0AF3BBEB-7DA1-4918-8D00-704425C16C46}" type="sibTrans" cxnId="{00A8FD98-D9B7-4E26-A33B-9904030C035B}">
      <dgm:prSet/>
      <dgm:spPr/>
      <dgm:t>
        <a:bodyPr/>
        <a:lstStyle/>
        <a:p>
          <a:endParaRPr lang="en-US"/>
        </a:p>
      </dgm:t>
    </dgm:pt>
    <dgm:pt modelId="{9AAA086E-524E-42C9-B0CB-268931DA5CFF}" type="pres">
      <dgm:prSet presAssocID="{42EB52DC-01DA-4C5A-8061-DF667E7EB466}" presName="linear" presStyleCnt="0">
        <dgm:presLayoutVars>
          <dgm:animLvl val="lvl"/>
          <dgm:resizeHandles val="exact"/>
        </dgm:presLayoutVars>
      </dgm:prSet>
      <dgm:spPr/>
    </dgm:pt>
    <dgm:pt modelId="{7314D383-3135-483A-9160-825B5FDF3B10}" type="pres">
      <dgm:prSet presAssocID="{4FD99752-1137-490D-963E-0EECF06439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C1ABB47-78FF-4248-93F4-41575B138505}" type="pres">
      <dgm:prSet presAssocID="{7E0AF4ED-9447-4487-BBB7-23694374ABDD}" presName="spacer" presStyleCnt="0"/>
      <dgm:spPr/>
    </dgm:pt>
    <dgm:pt modelId="{D7380A3F-ACD2-4508-8BEC-9C41B1E027C8}" type="pres">
      <dgm:prSet presAssocID="{A4E9A592-92CD-4156-A108-5FA8091B84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7F66CA7-0ACE-47D8-BC43-A532DD283C43}" type="pres">
      <dgm:prSet presAssocID="{DF7A7D6D-4F8D-4F95-ACF5-5769E67C4F86}" presName="spacer" presStyleCnt="0"/>
      <dgm:spPr/>
    </dgm:pt>
    <dgm:pt modelId="{A2FB0774-7358-4852-A930-A8367AD21EB3}" type="pres">
      <dgm:prSet presAssocID="{C1723FC3-853D-4505-9418-595891E093E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A4B7E8B-243C-4343-A0AE-0509F7C65C51}" type="pres">
      <dgm:prSet presAssocID="{88C32C09-ACC6-454D-A477-15E7CBD45116}" presName="spacer" presStyleCnt="0"/>
      <dgm:spPr/>
    </dgm:pt>
    <dgm:pt modelId="{C33CD9FC-1594-4BA6-8D52-98A43104D80A}" type="pres">
      <dgm:prSet presAssocID="{317E19EC-173F-4B2C-89DC-15EFDFAAB9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20E41B-E82E-4C52-9B79-063BE67CFCCF}" type="presOf" srcId="{A4E9A592-92CD-4156-A108-5FA8091B8413}" destId="{D7380A3F-ACD2-4508-8BEC-9C41B1E027C8}" srcOrd="0" destOrd="0" presId="urn:microsoft.com/office/officeart/2005/8/layout/vList2"/>
    <dgm:cxn modelId="{C4D2CC32-D663-4105-BE01-BE13DB1EC9D6}" srcId="{42EB52DC-01DA-4C5A-8061-DF667E7EB466}" destId="{4FD99752-1137-490D-963E-0EECF064397E}" srcOrd="0" destOrd="0" parTransId="{E9B747B4-1275-424E-88CD-784A38BA017B}" sibTransId="{7E0AF4ED-9447-4487-BBB7-23694374ABDD}"/>
    <dgm:cxn modelId="{2EB9D967-1F06-4309-9D87-C60C041AEC55}" type="presOf" srcId="{4FD99752-1137-490D-963E-0EECF064397E}" destId="{7314D383-3135-483A-9160-825B5FDF3B10}" srcOrd="0" destOrd="0" presId="urn:microsoft.com/office/officeart/2005/8/layout/vList2"/>
    <dgm:cxn modelId="{968EF549-1B77-430E-A760-B544CE9C349A}" srcId="{42EB52DC-01DA-4C5A-8061-DF667E7EB466}" destId="{C1723FC3-853D-4505-9418-595891E093E3}" srcOrd="2" destOrd="0" parTransId="{A23EB3B7-CAA0-403A-AB6E-6B21C275FE14}" sibTransId="{88C32C09-ACC6-454D-A477-15E7CBD45116}"/>
    <dgm:cxn modelId="{53469E53-7BE9-4185-A5B1-AAB392C2361A}" type="presOf" srcId="{42EB52DC-01DA-4C5A-8061-DF667E7EB466}" destId="{9AAA086E-524E-42C9-B0CB-268931DA5CFF}" srcOrd="0" destOrd="0" presId="urn:microsoft.com/office/officeart/2005/8/layout/vList2"/>
    <dgm:cxn modelId="{00A8FD98-D9B7-4E26-A33B-9904030C035B}" srcId="{42EB52DC-01DA-4C5A-8061-DF667E7EB466}" destId="{317E19EC-173F-4B2C-89DC-15EFDFAAB9F0}" srcOrd="3" destOrd="0" parTransId="{87E11D11-B82C-4E0C-947E-3DA0B667B707}" sibTransId="{0AF3BBEB-7DA1-4918-8D00-704425C16C46}"/>
    <dgm:cxn modelId="{CA0CABA0-8140-4694-822B-36321DE85FDA}" srcId="{42EB52DC-01DA-4C5A-8061-DF667E7EB466}" destId="{A4E9A592-92CD-4156-A108-5FA8091B8413}" srcOrd="1" destOrd="0" parTransId="{85E1F118-32CB-4B7D-BEA8-D64BEFAC002C}" sibTransId="{DF7A7D6D-4F8D-4F95-ACF5-5769E67C4F86}"/>
    <dgm:cxn modelId="{2FA42AAA-442A-4DFC-B1CD-E28FD1FBC65A}" type="presOf" srcId="{C1723FC3-853D-4505-9418-595891E093E3}" destId="{A2FB0774-7358-4852-A930-A8367AD21EB3}" srcOrd="0" destOrd="0" presId="urn:microsoft.com/office/officeart/2005/8/layout/vList2"/>
    <dgm:cxn modelId="{A9986DD5-7F2E-4697-AD66-B9E9FFE158FC}" type="presOf" srcId="{317E19EC-173F-4B2C-89DC-15EFDFAAB9F0}" destId="{C33CD9FC-1594-4BA6-8D52-98A43104D80A}" srcOrd="0" destOrd="0" presId="urn:microsoft.com/office/officeart/2005/8/layout/vList2"/>
    <dgm:cxn modelId="{0B6FC707-AC29-41CC-8153-0F5C1F349FC8}" type="presParOf" srcId="{9AAA086E-524E-42C9-B0CB-268931DA5CFF}" destId="{7314D383-3135-483A-9160-825B5FDF3B10}" srcOrd="0" destOrd="0" presId="urn:microsoft.com/office/officeart/2005/8/layout/vList2"/>
    <dgm:cxn modelId="{1D465A46-F3A6-44EE-AA1D-64D208CD6578}" type="presParOf" srcId="{9AAA086E-524E-42C9-B0CB-268931DA5CFF}" destId="{CC1ABB47-78FF-4248-93F4-41575B138505}" srcOrd="1" destOrd="0" presId="urn:microsoft.com/office/officeart/2005/8/layout/vList2"/>
    <dgm:cxn modelId="{01D2E4EA-1B69-4240-9F49-D37850A6EE3C}" type="presParOf" srcId="{9AAA086E-524E-42C9-B0CB-268931DA5CFF}" destId="{D7380A3F-ACD2-4508-8BEC-9C41B1E027C8}" srcOrd="2" destOrd="0" presId="urn:microsoft.com/office/officeart/2005/8/layout/vList2"/>
    <dgm:cxn modelId="{897DDBE9-9D31-422A-98EC-73EDE1888C79}" type="presParOf" srcId="{9AAA086E-524E-42C9-B0CB-268931DA5CFF}" destId="{B7F66CA7-0ACE-47D8-BC43-A532DD283C43}" srcOrd="3" destOrd="0" presId="urn:microsoft.com/office/officeart/2005/8/layout/vList2"/>
    <dgm:cxn modelId="{94D89FCF-1CC3-481F-B420-EA0CCF948598}" type="presParOf" srcId="{9AAA086E-524E-42C9-B0CB-268931DA5CFF}" destId="{A2FB0774-7358-4852-A930-A8367AD21EB3}" srcOrd="4" destOrd="0" presId="urn:microsoft.com/office/officeart/2005/8/layout/vList2"/>
    <dgm:cxn modelId="{0909CED7-99E0-4AC9-ADCD-C41F9D8C8F06}" type="presParOf" srcId="{9AAA086E-524E-42C9-B0CB-268931DA5CFF}" destId="{7A4B7E8B-243C-4343-A0AE-0509F7C65C51}" srcOrd="5" destOrd="0" presId="urn:microsoft.com/office/officeart/2005/8/layout/vList2"/>
    <dgm:cxn modelId="{5F902851-FAD9-4593-BF6D-9C0EE50CBDB7}" type="presParOf" srcId="{9AAA086E-524E-42C9-B0CB-268931DA5CFF}" destId="{C33CD9FC-1594-4BA6-8D52-98A43104D8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8C5393-5B50-46B5-A6C2-29B3D4572870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FD265-846D-4893-BDF7-45320E08DB06}">
      <dgm:prSet phldrT="[Text]"/>
      <dgm:spPr/>
      <dgm:t>
        <a:bodyPr/>
        <a:lstStyle/>
        <a:p>
          <a:r>
            <a:rPr lang="en-US"/>
            <a:t>Leadership, growth, impact</a:t>
          </a:r>
        </a:p>
      </dgm:t>
    </dgm:pt>
    <dgm:pt modelId="{4F5A03AA-4FDB-4AAD-BFAB-993599F0F7E4}" type="parTrans" cxnId="{7669890D-BEED-47D4-8BAC-8498284E3106}">
      <dgm:prSet/>
      <dgm:spPr/>
      <dgm:t>
        <a:bodyPr/>
        <a:lstStyle/>
        <a:p>
          <a:endParaRPr lang="en-US"/>
        </a:p>
      </dgm:t>
    </dgm:pt>
    <dgm:pt modelId="{51E40E31-C064-4CD9-8378-1371BC7A2A28}" type="sibTrans" cxnId="{7669890D-BEED-47D4-8BAC-8498284E3106}">
      <dgm:prSet/>
      <dgm:spPr/>
      <dgm:t>
        <a:bodyPr/>
        <a:lstStyle/>
        <a:p>
          <a:endParaRPr lang="en-US"/>
        </a:p>
      </dgm:t>
    </dgm:pt>
    <dgm:pt modelId="{563BBD23-CBC7-4E40-91A9-4F983B88AAE8}">
      <dgm:prSet phldrT="[Text]"/>
      <dgm:spPr/>
      <dgm:t>
        <a:bodyPr/>
        <a:lstStyle/>
        <a:p>
          <a:r>
            <a:rPr lang="en-US"/>
            <a:t>Quality	</a:t>
          </a:r>
        </a:p>
      </dgm:t>
    </dgm:pt>
    <dgm:pt modelId="{B5191903-593F-460C-845E-8E04C4F095C6}" type="parTrans" cxnId="{CBBABB1D-8CE1-4D2A-A0E0-92E1C3E5CB94}">
      <dgm:prSet/>
      <dgm:spPr/>
      <dgm:t>
        <a:bodyPr/>
        <a:lstStyle/>
        <a:p>
          <a:endParaRPr lang="en-US"/>
        </a:p>
      </dgm:t>
    </dgm:pt>
    <dgm:pt modelId="{613F258B-F10B-4387-86E8-A0ED868AFB2A}" type="sibTrans" cxnId="{CBBABB1D-8CE1-4D2A-A0E0-92E1C3E5CB94}">
      <dgm:prSet/>
      <dgm:spPr/>
      <dgm:t>
        <a:bodyPr/>
        <a:lstStyle/>
        <a:p>
          <a:endParaRPr lang="en-US"/>
        </a:p>
      </dgm:t>
    </dgm:pt>
    <dgm:pt modelId="{928981B8-0ABA-4F37-94E1-C2A9FA066A1A}">
      <dgm:prSet phldrT="[Text]"/>
      <dgm:spPr/>
      <dgm:t>
        <a:bodyPr/>
        <a:lstStyle/>
        <a:p>
          <a:r>
            <a:rPr lang="en-US"/>
            <a:t>Number of “things”</a:t>
          </a:r>
        </a:p>
      </dgm:t>
    </dgm:pt>
    <dgm:pt modelId="{94899FC9-9E22-4BC9-BABD-AF24BB83E5E7}" type="parTrans" cxnId="{9752D962-C6D7-4B3C-80DC-55527BB50B61}">
      <dgm:prSet/>
      <dgm:spPr/>
      <dgm:t>
        <a:bodyPr/>
        <a:lstStyle/>
        <a:p>
          <a:endParaRPr lang="en-US"/>
        </a:p>
      </dgm:t>
    </dgm:pt>
    <dgm:pt modelId="{CC7829E6-BC2F-4596-9336-261A8ADA911F}" type="sibTrans" cxnId="{9752D962-C6D7-4B3C-80DC-55527BB50B61}">
      <dgm:prSet/>
      <dgm:spPr/>
      <dgm:t>
        <a:bodyPr/>
        <a:lstStyle/>
        <a:p>
          <a:endParaRPr lang="en-US"/>
        </a:p>
      </dgm:t>
    </dgm:pt>
    <dgm:pt modelId="{50CA031A-C4C2-4F14-8E14-AD5447066555}">
      <dgm:prSet phldrT="[Text]"/>
      <dgm:spPr/>
      <dgm:t>
        <a:bodyPr/>
        <a:lstStyle/>
        <a:p>
          <a:r>
            <a:rPr lang="en-US"/>
            <a:t>Quantity</a:t>
          </a:r>
        </a:p>
      </dgm:t>
    </dgm:pt>
    <dgm:pt modelId="{DE224B3E-DEB2-4562-8E92-1099C660BE79}" type="parTrans" cxnId="{DED2853A-2A75-463E-902A-477722DE3B55}">
      <dgm:prSet/>
      <dgm:spPr/>
      <dgm:t>
        <a:bodyPr/>
        <a:lstStyle/>
        <a:p>
          <a:endParaRPr lang="en-US"/>
        </a:p>
      </dgm:t>
    </dgm:pt>
    <dgm:pt modelId="{46D87C6D-CE97-464F-902A-A9770499BE5A}" type="sibTrans" cxnId="{DED2853A-2A75-463E-902A-477722DE3B55}">
      <dgm:prSet/>
      <dgm:spPr/>
      <dgm:t>
        <a:bodyPr/>
        <a:lstStyle/>
        <a:p>
          <a:endParaRPr lang="en-US"/>
        </a:p>
      </dgm:t>
    </dgm:pt>
    <dgm:pt modelId="{52E07EFB-658D-4601-8A57-CDE0496C40CC}" type="pres">
      <dgm:prSet presAssocID="{A78C5393-5B50-46B5-A6C2-29B3D4572870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92DCD7B8-6DE3-4B82-B525-DFAB65BB0CCC}" type="pres">
      <dgm:prSet presAssocID="{A78C5393-5B50-46B5-A6C2-29B3D4572870}" presName="Background" presStyleLbl="node1" presStyleIdx="0" presStyleCnt="1"/>
      <dgm:spPr/>
    </dgm:pt>
    <dgm:pt modelId="{B1BA2F7F-FB0E-444E-BA1E-89463DC675E1}" type="pres">
      <dgm:prSet presAssocID="{A78C5393-5B50-46B5-A6C2-29B3D4572870}" presName="Divider" presStyleLbl="callout" presStyleIdx="0" presStyleCnt="1"/>
      <dgm:spPr/>
    </dgm:pt>
    <dgm:pt modelId="{27D1B6D4-2682-4F21-ABCD-182F77C24022}" type="pres">
      <dgm:prSet presAssocID="{A78C5393-5B50-46B5-A6C2-29B3D4572870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10804BE-E641-40C0-A0EA-6215E4E21503}" type="pres">
      <dgm:prSet presAssocID="{A78C5393-5B50-46B5-A6C2-29B3D4572870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163A70-F60B-4D5E-9E9C-8C5774BDB8C6}" type="pres">
      <dgm:prSet presAssocID="{A78C5393-5B50-46B5-A6C2-29B3D4572870}" presName="ParentText1" presStyleLbl="revTx" presStyleIdx="0" presStyleCnt="0">
        <dgm:presLayoutVars>
          <dgm:chMax val="1"/>
          <dgm:chPref val="1"/>
        </dgm:presLayoutVars>
      </dgm:prSet>
      <dgm:spPr/>
    </dgm:pt>
    <dgm:pt modelId="{FCAC7CA1-1D7E-4BDD-B6B1-7500FE01FE5E}" type="pres">
      <dgm:prSet presAssocID="{A78C5393-5B50-46B5-A6C2-29B3D4572870}" presName="ParentShape1" presStyleLbl="alignImgPlace1" presStyleIdx="0" presStyleCnt="2" custScaleY="126857" custLinFactNeighborX="7070" custLinFactNeighborY="15205">
        <dgm:presLayoutVars/>
      </dgm:prSet>
      <dgm:spPr/>
    </dgm:pt>
    <dgm:pt modelId="{ED1BBA2C-D5D2-4290-BB3C-181C38CA160C}" type="pres">
      <dgm:prSet presAssocID="{A78C5393-5B50-46B5-A6C2-29B3D4572870}" presName="ParentText2" presStyleLbl="revTx" presStyleIdx="0" presStyleCnt="0">
        <dgm:presLayoutVars>
          <dgm:chMax val="1"/>
          <dgm:chPref val="1"/>
        </dgm:presLayoutVars>
      </dgm:prSet>
      <dgm:spPr/>
    </dgm:pt>
    <dgm:pt modelId="{BCA4B6F5-41B6-4016-9CA3-9817B72CBFB7}" type="pres">
      <dgm:prSet presAssocID="{A78C5393-5B50-46B5-A6C2-29B3D4572870}" presName="ParentShape2" presStyleLbl="alignImgPlace1" presStyleIdx="1" presStyleCnt="2" custScaleY="131069" custLinFactNeighborX="-12877" custLinFactNeighborY="-15475">
        <dgm:presLayoutVars/>
      </dgm:prSet>
      <dgm:spPr/>
    </dgm:pt>
  </dgm:ptLst>
  <dgm:cxnLst>
    <dgm:cxn modelId="{613EC102-5587-401A-9D3D-0FF7165EF89E}" type="presOf" srcId="{928981B8-0ABA-4F37-94E1-C2A9FA066A1A}" destId="{ED1BBA2C-D5D2-4290-BB3C-181C38CA160C}" srcOrd="0" destOrd="0" presId="urn:microsoft.com/office/officeart/2009/3/layout/OpposingIdeas"/>
    <dgm:cxn modelId="{4D234407-FF87-4291-925F-CBA086DBCDA1}" type="presOf" srcId="{678FD265-846D-4893-BDF7-45320E08DB06}" destId="{6E163A70-F60B-4D5E-9E9C-8C5774BDB8C6}" srcOrd="0" destOrd="0" presId="urn:microsoft.com/office/officeart/2009/3/layout/OpposingIdeas"/>
    <dgm:cxn modelId="{10FFA709-976B-4F75-A76A-3C8ABBF09D65}" type="presOf" srcId="{928981B8-0ABA-4F37-94E1-C2A9FA066A1A}" destId="{BCA4B6F5-41B6-4016-9CA3-9817B72CBFB7}" srcOrd="1" destOrd="0" presId="urn:microsoft.com/office/officeart/2009/3/layout/OpposingIdeas"/>
    <dgm:cxn modelId="{7669890D-BEED-47D4-8BAC-8498284E3106}" srcId="{A78C5393-5B50-46B5-A6C2-29B3D4572870}" destId="{678FD265-846D-4893-BDF7-45320E08DB06}" srcOrd="0" destOrd="0" parTransId="{4F5A03AA-4FDB-4AAD-BFAB-993599F0F7E4}" sibTransId="{51E40E31-C064-4CD9-8378-1371BC7A2A28}"/>
    <dgm:cxn modelId="{D19FAD16-249B-473E-8C1D-E79447FAC009}" type="presOf" srcId="{50CA031A-C4C2-4F14-8E14-AD5447066555}" destId="{210804BE-E641-40C0-A0EA-6215E4E21503}" srcOrd="0" destOrd="0" presId="urn:microsoft.com/office/officeart/2009/3/layout/OpposingIdeas"/>
    <dgm:cxn modelId="{750ABB1D-4EA1-4D90-901C-5AA28D03652E}" type="presOf" srcId="{563BBD23-CBC7-4E40-91A9-4F983B88AAE8}" destId="{27D1B6D4-2682-4F21-ABCD-182F77C24022}" srcOrd="0" destOrd="0" presId="urn:microsoft.com/office/officeart/2009/3/layout/OpposingIdeas"/>
    <dgm:cxn modelId="{CBBABB1D-8CE1-4D2A-A0E0-92E1C3E5CB94}" srcId="{678FD265-846D-4893-BDF7-45320E08DB06}" destId="{563BBD23-CBC7-4E40-91A9-4F983B88AAE8}" srcOrd="0" destOrd="0" parTransId="{B5191903-593F-460C-845E-8E04C4F095C6}" sibTransId="{613F258B-F10B-4387-86E8-A0ED868AFB2A}"/>
    <dgm:cxn modelId="{D0E37B25-9454-4E75-9B48-FAC5F9B3C8A6}" type="presOf" srcId="{A78C5393-5B50-46B5-A6C2-29B3D4572870}" destId="{52E07EFB-658D-4601-8A57-CDE0496C40CC}" srcOrd="0" destOrd="0" presId="urn:microsoft.com/office/officeart/2009/3/layout/OpposingIdeas"/>
    <dgm:cxn modelId="{DED2853A-2A75-463E-902A-477722DE3B55}" srcId="{928981B8-0ABA-4F37-94E1-C2A9FA066A1A}" destId="{50CA031A-C4C2-4F14-8E14-AD5447066555}" srcOrd="0" destOrd="0" parTransId="{DE224B3E-DEB2-4562-8E92-1099C660BE79}" sibTransId="{46D87C6D-CE97-464F-902A-A9770499BE5A}"/>
    <dgm:cxn modelId="{9752D962-C6D7-4B3C-80DC-55527BB50B61}" srcId="{A78C5393-5B50-46B5-A6C2-29B3D4572870}" destId="{928981B8-0ABA-4F37-94E1-C2A9FA066A1A}" srcOrd="1" destOrd="0" parTransId="{94899FC9-9E22-4BC9-BABD-AF24BB83E5E7}" sibTransId="{CC7829E6-BC2F-4596-9336-261A8ADA911F}"/>
    <dgm:cxn modelId="{5646D664-FF33-4394-94E0-A9909C805098}" type="presOf" srcId="{678FD265-846D-4893-BDF7-45320E08DB06}" destId="{FCAC7CA1-1D7E-4BDD-B6B1-7500FE01FE5E}" srcOrd="1" destOrd="0" presId="urn:microsoft.com/office/officeart/2009/3/layout/OpposingIdeas"/>
    <dgm:cxn modelId="{E28D6F51-F12F-477F-84C7-22F6C4085550}" type="presParOf" srcId="{52E07EFB-658D-4601-8A57-CDE0496C40CC}" destId="{92DCD7B8-6DE3-4B82-B525-DFAB65BB0CCC}" srcOrd="0" destOrd="0" presId="urn:microsoft.com/office/officeart/2009/3/layout/OpposingIdeas"/>
    <dgm:cxn modelId="{78742575-D0C8-4541-B996-342FAA472BA0}" type="presParOf" srcId="{52E07EFB-658D-4601-8A57-CDE0496C40CC}" destId="{B1BA2F7F-FB0E-444E-BA1E-89463DC675E1}" srcOrd="1" destOrd="0" presId="urn:microsoft.com/office/officeart/2009/3/layout/OpposingIdeas"/>
    <dgm:cxn modelId="{7DFE703E-FF44-4F6C-AD44-B2388D5C4C04}" type="presParOf" srcId="{52E07EFB-658D-4601-8A57-CDE0496C40CC}" destId="{27D1B6D4-2682-4F21-ABCD-182F77C24022}" srcOrd="2" destOrd="0" presId="urn:microsoft.com/office/officeart/2009/3/layout/OpposingIdeas"/>
    <dgm:cxn modelId="{F5B5082E-9AC3-43D7-ABE3-C90A31B0C46E}" type="presParOf" srcId="{52E07EFB-658D-4601-8A57-CDE0496C40CC}" destId="{210804BE-E641-40C0-A0EA-6215E4E21503}" srcOrd="3" destOrd="0" presId="urn:microsoft.com/office/officeart/2009/3/layout/OpposingIdeas"/>
    <dgm:cxn modelId="{B00DCAFE-587E-4F58-A0E9-302AA33E03D8}" type="presParOf" srcId="{52E07EFB-658D-4601-8A57-CDE0496C40CC}" destId="{6E163A70-F60B-4D5E-9E9C-8C5774BDB8C6}" srcOrd="4" destOrd="0" presId="urn:microsoft.com/office/officeart/2009/3/layout/OpposingIdeas"/>
    <dgm:cxn modelId="{FC380AD3-B930-4847-BEE6-DF4792412448}" type="presParOf" srcId="{52E07EFB-658D-4601-8A57-CDE0496C40CC}" destId="{FCAC7CA1-1D7E-4BDD-B6B1-7500FE01FE5E}" srcOrd="5" destOrd="0" presId="urn:microsoft.com/office/officeart/2009/3/layout/OpposingIdeas"/>
    <dgm:cxn modelId="{9FEB3A9D-C38A-401E-9F68-04641B738EB4}" type="presParOf" srcId="{52E07EFB-658D-4601-8A57-CDE0496C40CC}" destId="{ED1BBA2C-D5D2-4290-BB3C-181C38CA160C}" srcOrd="6" destOrd="0" presId="urn:microsoft.com/office/officeart/2009/3/layout/OpposingIdeas"/>
    <dgm:cxn modelId="{D2084875-1E56-4964-88CF-B486285AE874}" type="presParOf" srcId="{52E07EFB-658D-4601-8A57-CDE0496C40CC}" destId="{BCA4B6F5-41B6-4016-9CA3-9817B72CBFB7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F7ADFDD-46BF-4475-9B16-560C9B52F475}" type="doc">
      <dgm:prSet loTypeId="urn:microsoft.com/office/officeart/2005/8/layout/radial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67988A3-D682-4007-A667-3C2F0A77E875}">
      <dgm:prSet phldrT="[Text]"/>
      <dgm:spPr/>
      <dgm:t>
        <a:bodyPr/>
        <a:lstStyle/>
        <a:p>
          <a:r>
            <a:rPr lang="en-US"/>
            <a:t>Extended Essay</a:t>
          </a:r>
        </a:p>
        <a:p>
          <a:r>
            <a:rPr lang="en-US"/>
            <a:t>Theory of Knowledge</a:t>
          </a:r>
        </a:p>
        <a:p>
          <a:r>
            <a:rPr lang="en-US"/>
            <a:t>CAS</a:t>
          </a:r>
        </a:p>
      </dgm:t>
    </dgm:pt>
    <dgm:pt modelId="{7585EA10-8448-4ACD-85BC-C9841030B60B}" type="parTrans" cxnId="{212C39C4-455E-46E3-A43F-D3B3CDF2860A}">
      <dgm:prSet/>
      <dgm:spPr/>
      <dgm:t>
        <a:bodyPr/>
        <a:lstStyle/>
        <a:p>
          <a:endParaRPr lang="en-US"/>
        </a:p>
      </dgm:t>
    </dgm:pt>
    <dgm:pt modelId="{3BE303A1-8B12-474C-ABF5-CAF2E7EC4559}" type="sibTrans" cxnId="{212C39C4-455E-46E3-A43F-D3B3CDF2860A}">
      <dgm:prSet/>
      <dgm:spPr/>
      <dgm:t>
        <a:bodyPr/>
        <a:lstStyle/>
        <a:p>
          <a:endParaRPr lang="en-US"/>
        </a:p>
      </dgm:t>
    </dgm:pt>
    <dgm:pt modelId="{EAA66167-6B7C-40B9-B8DC-CF1CD9EC22AC}">
      <dgm:prSet phldrT="[Text]" custT="1"/>
      <dgm:spPr/>
      <dgm:t>
        <a:bodyPr/>
        <a:lstStyle/>
        <a:p>
          <a:r>
            <a:rPr lang="en-US" sz="1400"/>
            <a:t>Group 1</a:t>
          </a:r>
        </a:p>
        <a:p>
          <a:r>
            <a:rPr lang="en-US" sz="1400"/>
            <a:t>Studies in Language and Literature</a:t>
          </a:r>
        </a:p>
        <a:p>
          <a:r>
            <a:rPr lang="en-US" sz="1400"/>
            <a:t>Language A Literature</a:t>
          </a:r>
        </a:p>
        <a:p>
          <a:r>
            <a:rPr lang="en-US" sz="1400"/>
            <a:t>HL/SL</a:t>
          </a:r>
        </a:p>
      </dgm:t>
    </dgm:pt>
    <dgm:pt modelId="{9459C2DC-FB14-4CC2-8BBA-193A0F30543D}" type="parTrans" cxnId="{69839C97-14D0-4F4A-A81E-49EB87F9EB49}">
      <dgm:prSet/>
      <dgm:spPr/>
      <dgm:t>
        <a:bodyPr/>
        <a:lstStyle/>
        <a:p>
          <a:endParaRPr lang="en-US"/>
        </a:p>
      </dgm:t>
    </dgm:pt>
    <dgm:pt modelId="{FF3C3753-C1BF-4AB9-9586-1515C1E6DB29}" type="sibTrans" cxnId="{69839C97-14D0-4F4A-A81E-49EB87F9EB49}">
      <dgm:prSet/>
      <dgm:spPr/>
      <dgm:t>
        <a:bodyPr/>
        <a:lstStyle/>
        <a:p>
          <a:endParaRPr lang="en-US"/>
        </a:p>
      </dgm:t>
    </dgm:pt>
    <dgm:pt modelId="{66E44CB5-754A-4A0F-9372-3C98558B09A3}">
      <dgm:prSet phldrT="[Text]" custT="1"/>
      <dgm:spPr/>
      <dgm:t>
        <a:bodyPr/>
        <a:lstStyle/>
        <a:p>
          <a:r>
            <a:rPr lang="en-US" sz="1600"/>
            <a:t>Group 2</a:t>
          </a:r>
        </a:p>
        <a:p>
          <a:r>
            <a:rPr lang="en-US" sz="1600"/>
            <a:t>Language Acquisition</a:t>
          </a:r>
        </a:p>
        <a:p>
          <a:r>
            <a:rPr lang="en-US" sz="1600"/>
            <a:t>French B HL/SL</a:t>
          </a:r>
        </a:p>
        <a:p>
          <a:r>
            <a:rPr lang="en-US" sz="1600"/>
            <a:t>Spanish B HL/SL</a:t>
          </a:r>
        </a:p>
      </dgm:t>
    </dgm:pt>
    <dgm:pt modelId="{E9508E3F-3F36-43E5-A0BD-B7BB6582C8DB}" type="parTrans" cxnId="{E84DC63D-C0CA-47D1-986C-B0D018319CD6}">
      <dgm:prSet/>
      <dgm:spPr/>
      <dgm:t>
        <a:bodyPr/>
        <a:lstStyle/>
        <a:p>
          <a:endParaRPr lang="en-US"/>
        </a:p>
      </dgm:t>
    </dgm:pt>
    <dgm:pt modelId="{E13CC11C-10AF-4625-9851-C3E629A12C8C}" type="sibTrans" cxnId="{E84DC63D-C0CA-47D1-986C-B0D018319CD6}">
      <dgm:prSet/>
      <dgm:spPr/>
      <dgm:t>
        <a:bodyPr/>
        <a:lstStyle/>
        <a:p>
          <a:endParaRPr lang="en-US"/>
        </a:p>
      </dgm:t>
    </dgm:pt>
    <dgm:pt modelId="{E99C3825-D590-4C37-86A6-C2839AE9E736}">
      <dgm:prSet phldrT="[Text]" custT="1"/>
      <dgm:spPr/>
      <dgm:t>
        <a:bodyPr/>
        <a:lstStyle/>
        <a:p>
          <a:r>
            <a:rPr lang="en-US" sz="1600"/>
            <a:t>Group 3</a:t>
          </a:r>
        </a:p>
        <a:p>
          <a:r>
            <a:rPr lang="en-US" sz="1600"/>
            <a:t>Individuals &amp; Societies</a:t>
          </a:r>
        </a:p>
        <a:p>
          <a:r>
            <a:rPr lang="en-US" sz="1600"/>
            <a:t>History HL/SL***</a:t>
          </a:r>
        </a:p>
        <a:p>
          <a:r>
            <a:rPr lang="en-US" sz="1600"/>
            <a:t>Psychology HL/SL*</a:t>
          </a:r>
        </a:p>
      </dgm:t>
    </dgm:pt>
    <dgm:pt modelId="{19474F81-9071-4ABC-83F7-343BD9E14072}" type="parTrans" cxnId="{8C2DACCD-8A88-41CC-BA1D-2AD65C2F47E0}">
      <dgm:prSet/>
      <dgm:spPr/>
      <dgm:t>
        <a:bodyPr/>
        <a:lstStyle/>
        <a:p>
          <a:endParaRPr lang="en-US"/>
        </a:p>
      </dgm:t>
    </dgm:pt>
    <dgm:pt modelId="{69124770-D010-4EA1-AAD3-E59F90100E7F}" type="sibTrans" cxnId="{8C2DACCD-8A88-41CC-BA1D-2AD65C2F47E0}">
      <dgm:prSet/>
      <dgm:spPr/>
      <dgm:t>
        <a:bodyPr/>
        <a:lstStyle/>
        <a:p>
          <a:endParaRPr lang="en-US"/>
        </a:p>
      </dgm:t>
    </dgm:pt>
    <dgm:pt modelId="{4A5E8AB3-5924-4112-9307-FE2511162F7F}">
      <dgm:prSet phldrT="[Text]" custT="1"/>
      <dgm:spPr/>
      <dgm:t>
        <a:bodyPr/>
        <a:lstStyle/>
        <a:p>
          <a:endParaRPr lang="en-US" sz="1600"/>
        </a:p>
        <a:p>
          <a:r>
            <a:rPr lang="en-US" sz="1400"/>
            <a:t>Group 4</a:t>
          </a:r>
        </a:p>
        <a:p>
          <a:r>
            <a:rPr lang="en-US" sz="1400"/>
            <a:t>Experimental Sciences</a:t>
          </a:r>
        </a:p>
        <a:p>
          <a:r>
            <a:rPr lang="en-US" sz="1400"/>
            <a:t>Biology HL/SL</a:t>
          </a:r>
        </a:p>
        <a:p>
          <a:r>
            <a:rPr lang="en-US" sz="1400"/>
            <a:t>Chemistry HL/SL</a:t>
          </a:r>
        </a:p>
        <a:p>
          <a:r>
            <a:rPr lang="en-US" sz="1400"/>
            <a:t>Physics HL/SL</a:t>
          </a:r>
        </a:p>
        <a:p>
          <a:r>
            <a:rPr lang="en-US" sz="1400"/>
            <a:t>Sports Exercise Science SL</a:t>
          </a:r>
          <a:r>
            <a:rPr lang="en-US" sz="1600"/>
            <a:t>**</a:t>
          </a:r>
        </a:p>
        <a:p>
          <a:endParaRPr lang="en-US" sz="1000"/>
        </a:p>
      </dgm:t>
    </dgm:pt>
    <dgm:pt modelId="{DFE8C80F-F2D2-4754-AFC7-6088F7A6D105}" type="parTrans" cxnId="{5D75A6FE-41E2-4EAE-B3A7-360E012BA9FC}">
      <dgm:prSet/>
      <dgm:spPr/>
      <dgm:t>
        <a:bodyPr/>
        <a:lstStyle/>
        <a:p>
          <a:endParaRPr lang="en-US"/>
        </a:p>
      </dgm:t>
    </dgm:pt>
    <dgm:pt modelId="{AFEC0A6F-5EA3-4C7F-9B28-AC31F48F6B6E}" type="sibTrans" cxnId="{5D75A6FE-41E2-4EAE-B3A7-360E012BA9FC}">
      <dgm:prSet/>
      <dgm:spPr/>
      <dgm:t>
        <a:bodyPr/>
        <a:lstStyle/>
        <a:p>
          <a:endParaRPr lang="en-US"/>
        </a:p>
      </dgm:t>
    </dgm:pt>
    <dgm:pt modelId="{856E87F5-51CD-4728-9C00-4803A28B79E0}">
      <dgm:prSet custT="1"/>
      <dgm:spPr/>
      <dgm:t>
        <a:bodyPr/>
        <a:lstStyle/>
        <a:p>
          <a:r>
            <a:rPr lang="en-US" sz="1400"/>
            <a:t>Group 5</a:t>
          </a:r>
        </a:p>
        <a:p>
          <a:r>
            <a:rPr lang="en-US" sz="1400"/>
            <a:t>Mathematics</a:t>
          </a:r>
        </a:p>
        <a:p>
          <a:r>
            <a:rPr lang="en-US" sz="1400"/>
            <a:t>Applications &amp; Interpretations HL/SL</a:t>
          </a:r>
        </a:p>
        <a:p>
          <a:r>
            <a:rPr lang="en-US" sz="1400"/>
            <a:t>Analysis &amp; Approaches HL/SL</a:t>
          </a:r>
        </a:p>
      </dgm:t>
    </dgm:pt>
    <dgm:pt modelId="{4E31F6C3-2FD4-4FFB-BB35-1C49C998E154}" type="parTrans" cxnId="{CD6E0EE4-2379-4CC1-9861-C776B7DAFE5E}">
      <dgm:prSet/>
      <dgm:spPr/>
      <dgm:t>
        <a:bodyPr/>
        <a:lstStyle/>
        <a:p>
          <a:endParaRPr lang="en-US"/>
        </a:p>
      </dgm:t>
    </dgm:pt>
    <dgm:pt modelId="{3D097730-191C-48F8-A142-BBD91DA36F27}" type="sibTrans" cxnId="{CD6E0EE4-2379-4CC1-9861-C776B7DAFE5E}">
      <dgm:prSet/>
      <dgm:spPr/>
      <dgm:t>
        <a:bodyPr/>
        <a:lstStyle/>
        <a:p>
          <a:endParaRPr lang="en-US"/>
        </a:p>
      </dgm:t>
    </dgm:pt>
    <dgm:pt modelId="{33745AD0-0618-43F5-B104-ABF32FF6B0FB}">
      <dgm:prSet custT="1"/>
      <dgm:spPr/>
      <dgm:t>
        <a:bodyPr/>
        <a:lstStyle/>
        <a:p>
          <a:r>
            <a:rPr lang="en-US" sz="1200"/>
            <a:t>Group 6</a:t>
          </a:r>
        </a:p>
        <a:p>
          <a:r>
            <a:rPr lang="en-US" sz="1200"/>
            <a:t>Arts &amp; Electives</a:t>
          </a:r>
        </a:p>
        <a:p>
          <a:r>
            <a:rPr lang="en-US" sz="1200"/>
            <a:t>Film SL**</a:t>
          </a:r>
        </a:p>
        <a:p>
          <a:r>
            <a:rPr lang="en-US" sz="1200"/>
            <a:t>Music HL/SL</a:t>
          </a:r>
        </a:p>
        <a:p>
          <a:r>
            <a:rPr lang="en-US" sz="1200"/>
            <a:t>Theatre Arts HL/SL</a:t>
          </a:r>
        </a:p>
        <a:p>
          <a:r>
            <a:rPr lang="en-US" sz="1200"/>
            <a:t>Visual Arts HL/SL</a:t>
          </a:r>
        </a:p>
        <a:p>
          <a:r>
            <a:rPr lang="en-US" sz="1200"/>
            <a:t>Psychology HL/SL</a:t>
          </a:r>
        </a:p>
        <a:p>
          <a:r>
            <a:rPr lang="en-US" sz="1200"/>
            <a:t>Sports Exercise Science SL**</a:t>
          </a:r>
        </a:p>
      </dgm:t>
    </dgm:pt>
    <dgm:pt modelId="{73E2957D-98F2-4963-BA93-DD0FD2203215}" type="parTrans" cxnId="{BD3D0721-38D3-4A87-BA95-2DA499AB2A71}">
      <dgm:prSet/>
      <dgm:spPr/>
      <dgm:t>
        <a:bodyPr/>
        <a:lstStyle/>
        <a:p>
          <a:endParaRPr lang="en-US"/>
        </a:p>
      </dgm:t>
    </dgm:pt>
    <dgm:pt modelId="{5A142684-81BC-4252-BFD1-49A24ADFF764}" type="sibTrans" cxnId="{BD3D0721-38D3-4A87-BA95-2DA499AB2A71}">
      <dgm:prSet/>
      <dgm:spPr/>
      <dgm:t>
        <a:bodyPr/>
        <a:lstStyle/>
        <a:p>
          <a:endParaRPr lang="en-US"/>
        </a:p>
      </dgm:t>
    </dgm:pt>
    <dgm:pt modelId="{4C6422AC-7599-43D9-83A4-DD09A1616BF5}" type="pres">
      <dgm:prSet presAssocID="{7F7ADFDD-46BF-4475-9B16-560C9B52F47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C4D32B-48D7-4C10-9F84-3C93565BF4F1}" type="pres">
      <dgm:prSet presAssocID="{867988A3-D682-4007-A667-3C2F0A77E875}" presName="centerShape" presStyleLbl="node0" presStyleIdx="0" presStyleCnt="1"/>
      <dgm:spPr/>
    </dgm:pt>
    <dgm:pt modelId="{76211691-A818-498F-8DB6-D32682395F33}" type="pres">
      <dgm:prSet presAssocID="{EAA66167-6B7C-40B9-B8DC-CF1CD9EC22AC}" presName="node" presStyleLbl="node1" presStyleIdx="0" presStyleCnt="6" custScaleX="134020" custScaleY="130524" custRadScaleRad="92464">
        <dgm:presLayoutVars>
          <dgm:bulletEnabled val="1"/>
        </dgm:presLayoutVars>
      </dgm:prSet>
      <dgm:spPr/>
    </dgm:pt>
    <dgm:pt modelId="{29D8416F-B41F-459E-98B0-5DBBD033E5BF}" type="pres">
      <dgm:prSet presAssocID="{EAA66167-6B7C-40B9-B8DC-CF1CD9EC22AC}" presName="dummy" presStyleCnt="0"/>
      <dgm:spPr/>
    </dgm:pt>
    <dgm:pt modelId="{AE5E5517-6C79-4A47-A323-D5B195DA4826}" type="pres">
      <dgm:prSet presAssocID="{FF3C3753-C1BF-4AB9-9586-1515C1E6DB29}" presName="sibTrans" presStyleLbl="sibTrans2D1" presStyleIdx="0" presStyleCnt="6"/>
      <dgm:spPr/>
    </dgm:pt>
    <dgm:pt modelId="{B7AC3919-9C3E-41B0-8BC2-DC885561C4AC}" type="pres">
      <dgm:prSet presAssocID="{66E44CB5-754A-4A0F-9372-3C98558B09A3}" presName="node" presStyleLbl="node1" presStyleIdx="1" presStyleCnt="6" custScaleX="148738" custScaleY="136857">
        <dgm:presLayoutVars>
          <dgm:bulletEnabled val="1"/>
        </dgm:presLayoutVars>
      </dgm:prSet>
      <dgm:spPr/>
    </dgm:pt>
    <dgm:pt modelId="{26807499-2618-4EB1-805C-D6CA6FC03B16}" type="pres">
      <dgm:prSet presAssocID="{66E44CB5-754A-4A0F-9372-3C98558B09A3}" presName="dummy" presStyleCnt="0"/>
      <dgm:spPr/>
    </dgm:pt>
    <dgm:pt modelId="{0C0452C8-025D-4E07-8664-4C4C314F2213}" type="pres">
      <dgm:prSet presAssocID="{E13CC11C-10AF-4625-9851-C3E629A12C8C}" presName="sibTrans" presStyleLbl="sibTrans2D1" presStyleIdx="1" presStyleCnt="6"/>
      <dgm:spPr/>
    </dgm:pt>
    <dgm:pt modelId="{DD34A52D-454D-41E2-8CCE-82545F709434}" type="pres">
      <dgm:prSet presAssocID="{E99C3825-D590-4C37-86A6-C2839AE9E736}" presName="node" presStyleLbl="node1" presStyleIdx="2" presStyleCnt="6" custScaleX="139401" custScaleY="125851" custRadScaleRad="101366" custRadScaleInc="-21889">
        <dgm:presLayoutVars>
          <dgm:bulletEnabled val="1"/>
        </dgm:presLayoutVars>
      </dgm:prSet>
      <dgm:spPr/>
    </dgm:pt>
    <dgm:pt modelId="{0523502C-4E86-4BB3-A5AA-26C7B81B71FC}" type="pres">
      <dgm:prSet presAssocID="{E99C3825-D590-4C37-86A6-C2839AE9E736}" presName="dummy" presStyleCnt="0"/>
      <dgm:spPr/>
    </dgm:pt>
    <dgm:pt modelId="{22E14AA2-A1D7-4062-B93B-860C6CF8600D}" type="pres">
      <dgm:prSet presAssocID="{69124770-D010-4EA1-AAD3-E59F90100E7F}" presName="sibTrans" presStyleLbl="sibTrans2D1" presStyleIdx="2" presStyleCnt="6"/>
      <dgm:spPr/>
    </dgm:pt>
    <dgm:pt modelId="{396623A5-A10A-4E44-876E-EAA1EA1E064A}" type="pres">
      <dgm:prSet presAssocID="{4A5E8AB3-5924-4112-9307-FE2511162F7F}" presName="node" presStyleLbl="node1" presStyleIdx="3" presStyleCnt="6" custScaleX="148585" custScaleY="119188" custRadScaleRad="88938" custRadScaleInc="-1866">
        <dgm:presLayoutVars>
          <dgm:bulletEnabled val="1"/>
        </dgm:presLayoutVars>
      </dgm:prSet>
      <dgm:spPr/>
    </dgm:pt>
    <dgm:pt modelId="{831066DC-369B-4218-8B6A-ED1DF6634030}" type="pres">
      <dgm:prSet presAssocID="{4A5E8AB3-5924-4112-9307-FE2511162F7F}" presName="dummy" presStyleCnt="0"/>
      <dgm:spPr/>
    </dgm:pt>
    <dgm:pt modelId="{EB7F9527-E7E1-4642-A086-9B0EDBB30506}" type="pres">
      <dgm:prSet presAssocID="{AFEC0A6F-5EA3-4C7F-9B28-AC31F48F6B6E}" presName="sibTrans" presStyleLbl="sibTrans2D1" presStyleIdx="3" presStyleCnt="6"/>
      <dgm:spPr/>
    </dgm:pt>
    <dgm:pt modelId="{4773E105-8CFA-4176-A568-F758A6EF3B41}" type="pres">
      <dgm:prSet presAssocID="{856E87F5-51CD-4728-9C00-4803A28B79E0}" presName="node" presStyleLbl="node1" presStyleIdx="4" presStyleCnt="6" custScaleX="132251" custScaleY="129043" custRadScaleRad="102132" custRadScaleInc="21853">
        <dgm:presLayoutVars>
          <dgm:bulletEnabled val="1"/>
        </dgm:presLayoutVars>
      </dgm:prSet>
      <dgm:spPr/>
    </dgm:pt>
    <dgm:pt modelId="{F1CB13CC-4D40-4F9B-BE57-CE1FA9F47AED}" type="pres">
      <dgm:prSet presAssocID="{856E87F5-51CD-4728-9C00-4803A28B79E0}" presName="dummy" presStyleCnt="0"/>
      <dgm:spPr/>
    </dgm:pt>
    <dgm:pt modelId="{F6CFA997-B609-45CA-B451-A3E1676A60FA}" type="pres">
      <dgm:prSet presAssocID="{3D097730-191C-48F8-A142-BBD91DA36F27}" presName="sibTrans" presStyleLbl="sibTrans2D1" presStyleIdx="4" presStyleCnt="6"/>
      <dgm:spPr/>
    </dgm:pt>
    <dgm:pt modelId="{4F810B99-313F-410F-A4DC-C87517669C24}" type="pres">
      <dgm:prSet presAssocID="{33745AD0-0618-43F5-B104-ABF32FF6B0FB}" presName="node" presStyleLbl="node1" presStyleIdx="5" presStyleCnt="6" custScaleX="145139" custScaleY="133363">
        <dgm:presLayoutVars>
          <dgm:bulletEnabled val="1"/>
        </dgm:presLayoutVars>
      </dgm:prSet>
      <dgm:spPr/>
    </dgm:pt>
    <dgm:pt modelId="{4B3514CB-1145-4E48-8F80-616D1B7C2DD6}" type="pres">
      <dgm:prSet presAssocID="{33745AD0-0618-43F5-B104-ABF32FF6B0FB}" presName="dummy" presStyleCnt="0"/>
      <dgm:spPr/>
    </dgm:pt>
    <dgm:pt modelId="{95BF877A-6949-47CD-88AD-45D53E7A0EE9}" type="pres">
      <dgm:prSet presAssocID="{5A142684-81BC-4252-BFD1-49A24ADFF764}" presName="sibTrans" presStyleLbl="sibTrans2D1" presStyleIdx="5" presStyleCnt="6"/>
      <dgm:spPr/>
    </dgm:pt>
  </dgm:ptLst>
  <dgm:cxnLst>
    <dgm:cxn modelId="{C846D905-3113-42CE-B2A8-2EFE5C8DF6E9}" type="presOf" srcId="{33745AD0-0618-43F5-B104-ABF32FF6B0FB}" destId="{4F810B99-313F-410F-A4DC-C87517669C24}" srcOrd="0" destOrd="0" presId="urn:microsoft.com/office/officeart/2005/8/layout/radial6"/>
    <dgm:cxn modelId="{7EE48111-D270-4E6D-ABBA-9AFA0A2FC6A7}" type="presOf" srcId="{5A142684-81BC-4252-BFD1-49A24ADFF764}" destId="{95BF877A-6949-47CD-88AD-45D53E7A0EE9}" srcOrd="0" destOrd="0" presId="urn:microsoft.com/office/officeart/2005/8/layout/radial6"/>
    <dgm:cxn modelId="{BD3D0721-38D3-4A87-BA95-2DA499AB2A71}" srcId="{867988A3-D682-4007-A667-3C2F0A77E875}" destId="{33745AD0-0618-43F5-B104-ABF32FF6B0FB}" srcOrd="5" destOrd="0" parTransId="{73E2957D-98F2-4963-BA93-DD0FD2203215}" sibTransId="{5A142684-81BC-4252-BFD1-49A24ADFF764}"/>
    <dgm:cxn modelId="{1482DF2A-B67A-453A-9F34-419090E4520E}" type="presOf" srcId="{AFEC0A6F-5EA3-4C7F-9B28-AC31F48F6B6E}" destId="{EB7F9527-E7E1-4642-A086-9B0EDBB30506}" srcOrd="0" destOrd="0" presId="urn:microsoft.com/office/officeart/2005/8/layout/radial6"/>
    <dgm:cxn modelId="{E84DC63D-C0CA-47D1-986C-B0D018319CD6}" srcId="{867988A3-D682-4007-A667-3C2F0A77E875}" destId="{66E44CB5-754A-4A0F-9372-3C98558B09A3}" srcOrd="1" destOrd="0" parTransId="{E9508E3F-3F36-43E5-A0BD-B7BB6582C8DB}" sibTransId="{E13CC11C-10AF-4625-9851-C3E629A12C8C}"/>
    <dgm:cxn modelId="{11BD916A-0F6A-4615-BBE1-D93EF3805518}" type="presOf" srcId="{E99C3825-D590-4C37-86A6-C2839AE9E736}" destId="{DD34A52D-454D-41E2-8CCE-82545F709434}" srcOrd="0" destOrd="0" presId="urn:microsoft.com/office/officeart/2005/8/layout/radial6"/>
    <dgm:cxn modelId="{748EEE75-DFEC-4FE6-8F10-257362C7001D}" type="presOf" srcId="{3D097730-191C-48F8-A142-BBD91DA36F27}" destId="{F6CFA997-B609-45CA-B451-A3E1676A60FA}" srcOrd="0" destOrd="0" presId="urn:microsoft.com/office/officeart/2005/8/layout/radial6"/>
    <dgm:cxn modelId="{AA8D8D7B-0147-441E-855E-B940855AC7AB}" type="presOf" srcId="{E13CC11C-10AF-4625-9851-C3E629A12C8C}" destId="{0C0452C8-025D-4E07-8664-4C4C314F2213}" srcOrd="0" destOrd="0" presId="urn:microsoft.com/office/officeart/2005/8/layout/radial6"/>
    <dgm:cxn modelId="{16B98C82-B3FA-4ED3-A4C6-2AA54C831957}" type="presOf" srcId="{69124770-D010-4EA1-AAD3-E59F90100E7F}" destId="{22E14AA2-A1D7-4062-B93B-860C6CF8600D}" srcOrd="0" destOrd="0" presId="urn:microsoft.com/office/officeart/2005/8/layout/radial6"/>
    <dgm:cxn modelId="{9E187083-C460-40DF-B26E-85DF78C657C1}" type="presOf" srcId="{4A5E8AB3-5924-4112-9307-FE2511162F7F}" destId="{396623A5-A10A-4E44-876E-EAA1EA1E064A}" srcOrd="0" destOrd="0" presId="urn:microsoft.com/office/officeart/2005/8/layout/radial6"/>
    <dgm:cxn modelId="{69839C97-14D0-4F4A-A81E-49EB87F9EB49}" srcId="{867988A3-D682-4007-A667-3C2F0A77E875}" destId="{EAA66167-6B7C-40B9-B8DC-CF1CD9EC22AC}" srcOrd="0" destOrd="0" parTransId="{9459C2DC-FB14-4CC2-8BBA-193A0F30543D}" sibTransId="{FF3C3753-C1BF-4AB9-9586-1515C1E6DB29}"/>
    <dgm:cxn modelId="{26D7599B-27E3-4845-AE9C-98866B64409A}" type="presOf" srcId="{EAA66167-6B7C-40B9-B8DC-CF1CD9EC22AC}" destId="{76211691-A818-498F-8DB6-D32682395F33}" srcOrd="0" destOrd="0" presId="urn:microsoft.com/office/officeart/2005/8/layout/radial6"/>
    <dgm:cxn modelId="{E14A53AA-47C6-4E32-BCFC-925001691140}" type="presOf" srcId="{7F7ADFDD-46BF-4475-9B16-560C9B52F475}" destId="{4C6422AC-7599-43D9-83A4-DD09A1616BF5}" srcOrd="0" destOrd="0" presId="urn:microsoft.com/office/officeart/2005/8/layout/radial6"/>
    <dgm:cxn modelId="{212C39C4-455E-46E3-A43F-D3B3CDF2860A}" srcId="{7F7ADFDD-46BF-4475-9B16-560C9B52F475}" destId="{867988A3-D682-4007-A667-3C2F0A77E875}" srcOrd="0" destOrd="0" parTransId="{7585EA10-8448-4ACD-85BC-C9841030B60B}" sibTransId="{3BE303A1-8B12-474C-ABF5-CAF2E7EC4559}"/>
    <dgm:cxn modelId="{9C5951C8-4D0C-4124-A261-44E44F155CD9}" type="presOf" srcId="{856E87F5-51CD-4728-9C00-4803A28B79E0}" destId="{4773E105-8CFA-4176-A568-F758A6EF3B41}" srcOrd="0" destOrd="0" presId="urn:microsoft.com/office/officeart/2005/8/layout/radial6"/>
    <dgm:cxn modelId="{8C2DACCD-8A88-41CC-BA1D-2AD65C2F47E0}" srcId="{867988A3-D682-4007-A667-3C2F0A77E875}" destId="{E99C3825-D590-4C37-86A6-C2839AE9E736}" srcOrd="2" destOrd="0" parTransId="{19474F81-9071-4ABC-83F7-343BD9E14072}" sibTransId="{69124770-D010-4EA1-AAD3-E59F90100E7F}"/>
    <dgm:cxn modelId="{9530B8CF-C657-43DD-9393-961513286C1C}" type="presOf" srcId="{867988A3-D682-4007-A667-3C2F0A77E875}" destId="{F3C4D32B-48D7-4C10-9F84-3C93565BF4F1}" srcOrd="0" destOrd="0" presId="urn:microsoft.com/office/officeart/2005/8/layout/radial6"/>
    <dgm:cxn modelId="{22557CE1-DEE0-456A-BFDA-137013AD318F}" type="presOf" srcId="{FF3C3753-C1BF-4AB9-9586-1515C1E6DB29}" destId="{AE5E5517-6C79-4A47-A323-D5B195DA4826}" srcOrd="0" destOrd="0" presId="urn:microsoft.com/office/officeart/2005/8/layout/radial6"/>
    <dgm:cxn modelId="{CD6E0EE4-2379-4CC1-9861-C776B7DAFE5E}" srcId="{867988A3-D682-4007-A667-3C2F0A77E875}" destId="{856E87F5-51CD-4728-9C00-4803A28B79E0}" srcOrd="4" destOrd="0" parTransId="{4E31F6C3-2FD4-4FFB-BB35-1C49C998E154}" sibTransId="{3D097730-191C-48F8-A142-BBD91DA36F27}"/>
    <dgm:cxn modelId="{36DD08EB-3B36-4416-A31F-31BD5D7625DD}" type="presOf" srcId="{66E44CB5-754A-4A0F-9372-3C98558B09A3}" destId="{B7AC3919-9C3E-41B0-8BC2-DC885561C4AC}" srcOrd="0" destOrd="0" presId="urn:microsoft.com/office/officeart/2005/8/layout/radial6"/>
    <dgm:cxn modelId="{5D75A6FE-41E2-4EAE-B3A7-360E012BA9FC}" srcId="{867988A3-D682-4007-A667-3C2F0A77E875}" destId="{4A5E8AB3-5924-4112-9307-FE2511162F7F}" srcOrd="3" destOrd="0" parTransId="{DFE8C80F-F2D2-4754-AFC7-6088F7A6D105}" sibTransId="{AFEC0A6F-5EA3-4C7F-9B28-AC31F48F6B6E}"/>
    <dgm:cxn modelId="{68C116F0-613B-4D77-BA70-E58460A11041}" type="presParOf" srcId="{4C6422AC-7599-43D9-83A4-DD09A1616BF5}" destId="{F3C4D32B-48D7-4C10-9F84-3C93565BF4F1}" srcOrd="0" destOrd="0" presId="urn:microsoft.com/office/officeart/2005/8/layout/radial6"/>
    <dgm:cxn modelId="{30DBC4F6-7D25-458E-AF02-E68425C06DFB}" type="presParOf" srcId="{4C6422AC-7599-43D9-83A4-DD09A1616BF5}" destId="{76211691-A818-498F-8DB6-D32682395F33}" srcOrd="1" destOrd="0" presId="urn:microsoft.com/office/officeart/2005/8/layout/radial6"/>
    <dgm:cxn modelId="{7CC2D6B7-927B-4072-9EF9-574792881D02}" type="presParOf" srcId="{4C6422AC-7599-43D9-83A4-DD09A1616BF5}" destId="{29D8416F-B41F-459E-98B0-5DBBD033E5BF}" srcOrd="2" destOrd="0" presId="urn:microsoft.com/office/officeart/2005/8/layout/radial6"/>
    <dgm:cxn modelId="{CC88C77E-AD7D-497D-B11D-C9AC34E6FFAD}" type="presParOf" srcId="{4C6422AC-7599-43D9-83A4-DD09A1616BF5}" destId="{AE5E5517-6C79-4A47-A323-D5B195DA4826}" srcOrd="3" destOrd="0" presId="urn:microsoft.com/office/officeart/2005/8/layout/radial6"/>
    <dgm:cxn modelId="{153374B8-2A14-483C-8093-965E16BE96D3}" type="presParOf" srcId="{4C6422AC-7599-43D9-83A4-DD09A1616BF5}" destId="{B7AC3919-9C3E-41B0-8BC2-DC885561C4AC}" srcOrd="4" destOrd="0" presId="urn:microsoft.com/office/officeart/2005/8/layout/radial6"/>
    <dgm:cxn modelId="{084097F7-FD27-411F-9752-FC9CD936FC48}" type="presParOf" srcId="{4C6422AC-7599-43D9-83A4-DD09A1616BF5}" destId="{26807499-2618-4EB1-805C-D6CA6FC03B16}" srcOrd="5" destOrd="0" presId="urn:microsoft.com/office/officeart/2005/8/layout/radial6"/>
    <dgm:cxn modelId="{1DEFBD7F-0AC5-4624-992D-CBFFF8FF9224}" type="presParOf" srcId="{4C6422AC-7599-43D9-83A4-DD09A1616BF5}" destId="{0C0452C8-025D-4E07-8664-4C4C314F2213}" srcOrd="6" destOrd="0" presId="urn:microsoft.com/office/officeart/2005/8/layout/radial6"/>
    <dgm:cxn modelId="{10D67956-4057-49CE-BEA6-542A6B9F0A05}" type="presParOf" srcId="{4C6422AC-7599-43D9-83A4-DD09A1616BF5}" destId="{DD34A52D-454D-41E2-8CCE-82545F709434}" srcOrd="7" destOrd="0" presId="urn:microsoft.com/office/officeart/2005/8/layout/radial6"/>
    <dgm:cxn modelId="{24F53F51-5D93-4566-B777-4CB724746EE0}" type="presParOf" srcId="{4C6422AC-7599-43D9-83A4-DD09A1616BF5}" destId="{0523502C-4E86-4BB3-A5AA-26C7B81B71FC}" srcOrd="8" destOrd="0" presId="urn:microsoft.com/office/officeart/2005/8/layout/radial6"/>
    <dgm:cxn modelId="{DF4CACFA-0E5B-4A16-872C-0C99CA48B85D}" type="presParOf" srcId="{4C6422AC-7599-43D9-83A4-DD09A1616BF5}" destId="{22E14AA2-A1D7-4062-B93B-860C6CF8600D}" srcOrd="9" destOrd="0" presId="urn:microsoft.com/office/officeart/2005/8/layout/radial6"/>
    <dgm:cxn modelId="{23B3E482-FBA8-43C2-A305-BFC81A141317}" type="presParOf" srcId="{4C6422AC-7599-43D9-83A4-DD09A1616BF5}" destId="{396623A5-A10A-4E44-876E-EAA1EA1E064A}" srcOrd="10" destOrd="0" presId="urn:microsoft.com/office/officeart/2005/8/layout/radial6"/>
    <dgm:cxn modelId="{FBC81469-ACE4-4FC7-9548-1C624A73A982}" type="presParOf" srcId="{4C6422AC-7599-43D9-83A4-DD09A1616BF5}" destId="{831066DC-369B-4218-8B6A-ED1DF6634030}" srcOrd="11" destOrd="0" presId="urn:microsoft.com/office/officeart/2005/8/layout/radial6"/>
    <dgm:cxn modelId="{19C81116-D6E6-41D2-9175-CF0552806388}" type="presParOf" srcId="{4C6422AC-7599-43D9-83A4-DD09A1616BF5}" destId="{EB7F9527-E7E1-4642-A086-9B0EDBB30506}" srcOrd="12" destOrd="0" presId="urn:microsoft.com/office/officeart/2005/8/layout/radial6"/>
    <dgm:cxn modelId="{C46261C2-31BF-40BA-8169-BC25FCE81CA2}" type="presParOf" srcId="{4C6422AC-7599-43D9-83A4-DD09A1616BF5}" destId="{4773E105-8CFA-4176-A568-F758A6EF3B41}" srcOrd="13" destOrd="0" presId="urn:microsoft.com/office/officeart/2005/8/layout/radial6"/>
    <dgm:cxn modelId="{6D8654C1-F4EA-4463-AAFD-DFD336BFFCCC}" type="presParOf" srcId="{4C6422AC-7599-43D9-83A4-DD09A1616BF5}" destId="{F1CB13CC-4D40-4F9B-BE57-CE1FA9F47AED}" srcOrd="14" destOrd="0" presId="urn:microsoft.com/office/officeart/2005/8/layout/radial6"/>
    <dgm:cxn modelId="{28C04755-F682-47D4-921E-71ACE5148D92}" type="presParOf" srcId="{4C6422AC-7599-43D9-83A4-DD09A1616BF5}" destId="{F6CFA997-B609-45CA-B451-A3E1676A60FA}" srcOrd="15" destOrd="0" presId="urn:microsoft.com/office/officeart/2005/8/layout/radial6"/>
    <dgm:cxn modelId="{55F69A6B-9586-49F9-AA93-D95A9D697238}" type="presParOf" srcId="{4C6422AC-7599-43D9-83A4-DD09A1616BF5}" destId="{4F810B99-313F-410F-A4DC-C87517669C24}" srcOrd="16" destOrd="0" presId="urn:microsoft.com/office/officeart/2005/8/layout/radial6"/>
    <dgm:cxn modelId="{5F6E2C73-3EF6-4DD3-A5D8-99DD19F983A9}" type="presParOf" srcId="{4C6422AC-7599-43D9-83A4-DD09A1616BF5}" destId="{4B3514CB-1145-4E48-8F80-616D1B7C2DD6}" srcOrd="17" destOrd="0" presId="urn:microsoft.com/office/officeart/2005/8/layout/radial6"/>
    <dgm:cxn modelId="{16885483-812E-47FC-98B7-4A23C5D5DB30}" type="presParOf" srcId="{4C6422AC-7599-43D9-83A4-DD09A1616BF5}" destId="{95BF877A-6949-47CD-88AD-45D53E7A0EE9}" srcOrd="18" destOrd="0" presId="urn:microsoft.com/office/officeart/2005/8/layout/radial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4B7684-4FF0-4504-99FD-F012E02AE4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97A87-3F44-464F-96ED-B99E69E9F7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Students typically earn up to 45 college credits (Florida University System)</a:t>
          </a:r>
        </a:p>
      </dgm:t>
    </dgm:pt>
    <dgm:pt modelId="{62564F0C-B8BB-40FC-9FFE-B3DD4F83755F}" type="parTrans" cxnId="{DEBEF639-B1EB-4055-8002-5FD1ECF976B7}">
      <dgm:prSet/>
      <dgm:spPr/>
      <dgm:t>
        <a:bodyPr/>
        <a:lstStyle/>
        <a:p>
          <a:endParaRPr lang="en-US"/>
        </a:p>
      </dgm:t>
    </dgm:pt>
    <dgm:pt modelId="{09CB8BE5-3363-4830-B631-D4CAEBC1AF7F}" type="sibTrans" cxnId="{DEBEF639-B1EB-4055-8002-5FD1ECF976B7}">
      <dgm:prSet/>
      <dgm:spPr/>
      <dgm:t>
        <a:bodyPr/>
        <a:lstStyle/>
        <a:p>
          <a:endParaRPr lang="en-US"/>
        </a:p>
      </dgm:t>
    </dgm:pt>
    <dgm:pt modelId="{A96BBBE2-B506-4253-A0AA-A290FA30E3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All Junior and Senior courses are IB courses—college level</a:t>
          </a:r>
        </a:p>
      </dgm:t>
    </dgm:pt>
    <dgm:pt modelId="{D99E1366-84F7-4019-AC4B-666EFD1E6C25}" type="parTrans" cxnId="{EBEDC90A-E097-4D7C-AB07-31A908B86723}">
      <dgm:prSet/>
      <dgm:spPr/>
      <dgm:t>
        <a:bodyPr/>
        <a:lstStyle/>
        <a:p>
          <a:endParaRPr lang="en-US"/>
        </a:p>
      </dgm:t>
    </dgm:pt>
    <dgm:pt modelId="{A6BA0EF3-692F-4F03-948B-7A742DE4A2AC}" type="sibTrans" cxnId="{EBEDC90A-E097-4D7C-AB07-31A908B86723}">
      <dgm:prSet/>
      <dgm:spPr/>
      <dgm:t>
        <a:bodyPr/>
        <a:lstStyle/>
        <a:p>
          <a:endParaRPr lang="en-US"/>
        </a:p>
      </dgm:t>
    </dgm:pt>
    <dgm:pt modelId="{466D017B-19A1-4272-96B8-A66D376789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All Freshman and Sophomore courses are Honors or AP level</a:t>
          </a:r>
        </a:p>
      </dgm:t>
    </dgm:pt>
    <dgm:pt modelId="{A99E655F-7BB5-4F42-A65B-8988FE7DFE2B}" type="parTrans" cxnId="{CCC88117-C8DF-464F-B8F0-CA787252D4CA}">
      <dgm:prSet/>
      <dgm:spPr/>
      <dgm:t>
        <a:bodyPr/>
        <a:lstStyle/>
        <a:p>
          <a:endParaRPr lang="en-US"/>
        </a:p>
      </dgm:t>
    </dgm:pt>
    <dgm:pt modelId="{7D83FDFE-5210-4A9A-B8D9-3B583DB25CEE}" type="sibTrans" cxnId="{CCC88117-C8DF-464F-B8F0-CA787252D4CA}">
      <dgm:prSet/>
      <dgm:spPr/>
      <dgm:t>
        <a:bodyPr/>
        <a:lstStyle/>
        <a:p>
          <a:endParaRPr lang="en-US"/>
        </a:p>
      </dgm:t>
    </dgm:pt>
    <dgm:pt modelId="{0F6E66FD-4ECB-40B1-ADB7-874245F319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Students may take Dual Enrollment and additional Honors, AP, etc. courses during the summer</a:t>
          </a:r>
        </a:p>
      </dgm:t>
    </dgm:pt>
    <dgm:pt modelId="{20647F0C-A772-475C-88BE-CE70D6CB54F7}" type="parTrans" cxnId="{A5D5CC7C-FC92-4613-BC73-16CBF5BB950E}">
      <dgm:prSet/>
      <dgm:spPr/>
      <dgm:t>
        <a:bodyPr/>
        <a:lstStyle/>
        <a:p>
          <a:endParaRPr lang="en-US"/>
        </a:p>
      </dgm:t>
    </dgm:pt>
    <dgm:pt modelId="{E2ACAE2A-864A-4BB6-9CDE-52117FA80373}" type="sibTrans" cxnId="{A5D5CC7C-FC92-4613-BC73-16CBF5BB950E}">
      <dgm:prSet/>
      <dgm:spPr/>
      <dgm:t>
        <a:bodyPr/>
        <a:lstStyle/>
        <a:p>
          <a:endParaRPr lang="en-US"/>
        </a:p>
      </dgm:t>
    </dgm:pt>
    <dgm:pt modelId="{31A2C661-9EB3-46A1-9C72-6D834A0D983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/>
            <a:t>Students may participate in internships during the summer after their Junior year</a:t>
          </a:r>
        </a:p>
      </dgm:t>
    </dgm:pt>
    <dgm:pt modelId="{7074B1D2-CEF0-453E-8D39-31ABFDBBD35C}" type="parTrans" cxnId="{85BF3F89-9D6F-4E47-827A-DF276B28684F}">
      <dgm:prSet/>
      <dgm:spPr/>
      <dgm:t>
        <a:bodyPr/>
        <a:lstStyle/>
        <a:p>
          <a:endParaRPr lang="en-US"/>
        </a:p>
      </dgm:t>
    </dgm:pt>
    <dgm:pt modelId="{A35F9CAC-8EC6-4D80-BE70-21FCD6A54E1A}" type="sibTrans" cxnId="{85BF3F89-9D6F-4E47-827A-DF276B28684F}">
      <dgm:prSet/>
      <dgm:spPr/>
      <dgm:t>
        <a:bodyPr/>
        <a:lstStyle/>
        <a:p>
          <a:endParaRPr lang="en-US"/>
        </a:p>
      </dgm:t>
    </dgm:pt>
    <dgm:pt modelId="{5621E873-7A25-41F3-8259-DAC4770F27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 majority of Universities accept IB credits in some way—see our website to learn more</a:t>
          </a:r>
        </a:p>
      </dgm:t>
    </dgm:pt>
    <dgm:pt modelId="{528BBBBC-DC0B-4BEE-AD1D-9C1E3B50E070}" type="parTrans" cxnId="{5B11EDF1-5142-40BA-ADF9-1FBD614505F5}">
      <dgm:prSet/>
      <dgm:spPr/>
      <dgm:t>
        <a:bodyPr/>
        <a:lstStyle/>
        <a:p>
          <a:endParaRPr lang="en-US"/>
        </a:p>
      </dgm:t>
    </dgm:pt>
    <dgm:pt modelId="{CB853F95-1439-4623-A0CB-BECA3DBBC13C}" type="sibTrans" cxnId="{5B11EDF1-5142-40BA-ADF9-1FBD614505F5}">
      <dgm:prSet/>
      <dgm:spPr/>
      <dgm:t>
        <a:bodyPr/>
        <a:lstStyle/>
        <a:p>
          <a:endParaRPr lang="en-US"/>
        </a:p>
      </dgm:t>
    </dgm:pt>
    <dgm:pt modelId="{A49F22FB-CC67-466F-BF88-A593FF7D046C}" type="pres">
      <dgm:prSet presAssocID="{C24B7684-4FF0-4504-99FD-F012E02AE4BE}" presName="root" presStyleCnt="0">
        <dgm:presLayoutVars>
          <dgm:dir/>
          <dgm:resizeHandles val="exact"/>
        </dgm:presLayoutVars>
      </dgm:prSet>
      <dgm:spPr/>
    </dgm:pt>
    <dgm:pt modelId="{9833E6A6-97AA-45E9-ADEC-1157F18867DC}" type="pres">
      <dgm:prSet presAssocID="{27A97A87-3F44-464F-96ED-B99E69E9F72A}" presName="compNode" presStyleCnt="0"/>
      <dgm:spPr/>
    </dgm:pt>
    <dgm:pt modelId="{495948FD-4180-448F-A889-A29235CB594C}" type="pres">
      <dgm:prSet presAssocID="{27A97A87-3F44-464F-96ED-B99E69E9F72A}" presName="bgRect" presStyleLbl="bgShp" presStyleIdx="0" presStyleCnt="6"/>
      <dgm:spPr/>
    </dgm:pt>
    <dgm:pt modelId="{1A01291E-0A65-4F00-A2BC-6DE96207D5CE}" type="pres">
      <dgm:prSet presAssocID="{27A97A87-3F44-464F-96ED-B99E69E9F72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637FEBD-51B1-4389-A8D7-884BE0D5469B}" type="pres">
      <dgm:prSet presAssocID="{27A97A87-3F44-464F-96ED-B99E69E9F72A}" presName="spaceRect" presStyleCnt="0"/>
      <dgm:spPr/>
    </dgm:pt>
    <dgm:pt modelId="{64CDD4ED-8372-417E-8C42-F7E4EB47A1A2}" type="pres">
      <dgm:prSet presAssocID="{27A97A87-3F44-464F-96ED-B99E69E9F72A}" presName="parTx" presStyleLbl="revTx" presStyleIdx="0" presStyleCnt="6">
        <dgm:presLayoutVars>
          <dgm:chMax val="0"/>
          <dgm:chPref val="0"/>
        </dgm:presLayoutVars>
      </dgm:prSet>
      <dgm:spPr/>
    </dgm:pt>
    <dgm:pt modelId="{083100B2-0DE6-44E1-B48F-DDDA26CF3166}" type="pres">
      <dgm:prSet presAssocID="{09CB8BE5-3363-4830-B631-D4CAEBC1AF7F}" presName="sibTrans" presStyleCnt="0"/>
      <dgm:spPr/>
    </dgm:pt>
    <dgm:pt modelId="{9B663095-B762-46F0-B689-950D8B070F52}" type="pres">
      <dgm:prSet presAssocID="{A96BBBE2-B506-4253-A0AA-A290FA30E3F0}" presName="compNode" presStyleCnt="0"/>
      <dgm:spPr/>
    </dgm:pt>
    <dgm:pt modelId="{74BB4673-37C2-4B4A-8A14-99C947683365}" type="pres">
      <dgm:prSet presAssocID="{A96BBBE2-B506-4253-A0AA-A290FA30E3F0}" presName="bgRect" presStyleLbl="bgShp" presStyleIdx="1" presStyleCnt="6"/>
      <dgm:spPr/>
    </dgm:pt>
    <dgm:pt modelId="{1BCC9D7A-EBC0-423D-B422-D68D5F48CC28}" type="pres">
      <dgm:prSet presAssocID="{A96BBBE2-B506-4253-A0AA-A290FA30E3F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057A99D-01B7-4773-92CC-2A18646B0F53}" type="pres">
      <dgm:prSet presAssocID="{A96BBBE2-B506-4253-A0AA-A290FA30E3F0}" presName="spaceRect" presStyleCnt="0"/>
      <dgm:spPr/>
    </dgm:pt>
    <dgm:pt modelId="{FB238567-7181-4B77-8CE0-0E8B0EDEC7A0}" type="pres">
      <dgm:prSet presAssocID="{A96BBBE2-B506-4253-A0AA-A290FA30E3F0}" presName="parTx" presStyleLbl="revTx" presStyleIdx="1" presStyleCnt="6">
        <dgm:presLayoutVars>
          <dgm:chMax val="0"/>
          <dgm:chPref val="0"/>
        </dgm:presLayoutVars>
      </dgm:prSet>
      <dgm:spPr/>
    </dgm:pt>
    <dgm:pt modelId="{0F5EFBCB-6319-4619-9CD1-83B25A082FDC}" type="pres">
      <dgm:prSet presAssocID="{A6BA0EF3-692F-4F03-948B-7A742DE4A2AC}" presName="sibTrans" presStyleCnt="0"/>
      <dgm:spPr/>
    </dgm:pt>
    <dgm:pt modelId="{8EB13AA1-9870-4DCF-8F37-FC342FD5E7A3}" type="pres">
      <dgm:prSet presAssocID="{466D017B-19A1-4272-96B8-A66D37678986}" presName="compNode" presStyleCnt="0"/>
      <dgm:spPr/>
    </dgm:pt>
    <dgm:pt modelId="{28ACE11B-1E6E-4641-9FA8-6959BC4A72FD}" type="pres">
      <dgm:prSet presAssocID="{466D017B-19A1-4272-96B8-A66D37678986}" presName="bgRect" presStyleLbl="bgShp" presStyleIdx="2" presStyleCnt="6"/>
      <dgm:spPr/>
    </dgm:pt>
    <dgm:pt modelId="{8C50EC7F-4F08-4F33-9FCA-30D6C7E946D4}" type="pres">
      <dgm:prSet presAssocID="{466D017B-19A1-4272-96B8-A66D3767898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8BFC529-A7DA-4340-9166-589F0ACD819A}" type="pres">
      <dgm:prSet presAssocID="{466D017B-19A1-4272-96B8-A66D37678986}" presName="spaceRect" presStyleCnt="0"/>
      <dgm:spPr/>
    </dgm:pt>
    <dgm:pt modelId="{D1D22421-81DF-49A4-AD5B-2B7945814118}" type="pres">
      <dgm:prSet presAssocID="{466D017B-19A1-4272-96B8-A66D37678986}" presName="parTx" presStyleLbl="revTx" presStyleIdx="2" presStyleCnt="6">
        <dgm:presLayoutVars>
          <dgm:chMax val="0"/>
          <dgm:chPref val="0"/>
        </dgm:presLayoutVars>
      </dgm:prSet>
      <dgm:spPr/>
    </dgm:pt>
    <dgm:pt modelId="{657ED406-5A21-48D8-80A6-E17A2DEFFD19}" type="pres">
      <dgm:prSet presAssocID="{7D83FDFE-5210-4A9A-B8D9-3B583DB25CEE}" presName="sibTrans" presStyleCnt="0"/>
      <dgm:spPr/>
    </dgm:pt>
    <dgm:pt modelId="{508FD206-2F3B-4BD4-B1C1-2B2BFE73F0B8}" type="pres">
      <dgm:prSet presAssocID="{0F6E66FD-4ECB-40B1-ADB7-874245F31979}" presName="compNode" presStyleCnt="0"/>
      <dgm:spPr/>
    </dgm:pt>
    <dgm:pt modelId="{442DF225-A0C2-465E-B185-E5D713AC715F}" type="pres">
      <dgm:prSet presAssocID="{0F6E66FD-4ECB-40B1-ADB7-874245F31979}" presName="bgRect" presStyleLbl="bgShp" presStyleIdx="3" presStyleCnt="6"/>
      <dgm:spPr/>
    </dgm:pt>
    <dgm:pt modelId="{B7274DCC-0A64-4ED0-8A08-253332CB71D5}" type="pres">
      <dgm:prSet presAssocID="{0F6E66FD-4ECB-40B1-ADB7-874245F3197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261CD68-3E8F-4E3D-B8C6-E6683BC6C89F}" type="pres">
      <dgm:prSet presAssocID="{0F6E66FD-4ECB-40B1-ADB7-874245F31979}" presName="spaceRect" presStyleCnt="0"/>
      <dgm:spPr/>
    </dgm:pt>
    <dgm:pt modelId="{8CED57A4-6495-4669-B271-A2766CCD4BA0}" type="pres">
      <dgm:prSet presAssocID="{0F6E66FD-4ECB-40B1-ADB7-874245F31979}" presName="parTx" presStyleLbl="revTx" presStyleIdx="3" presStyleCnt="6">
        <dgm:presLayoutVars>
          <dgm:chMax val="0"/>
          <dgm:chPref val="0"/>
        </dgm:presLayoutVars>
      </dgm:prSet>
      <dgm:spPr/>
    </dgm:pt>
    <dgm:pt modelId="{D74926FE-C3BD-4D98-928F-BC44D5A01033}" type="pres">
      <dgm:prSet presAssocID="{E2ACAE2A-864A-4BB6-9CDE-52117FA80373}" presName="sibTrans" presStyleCnt="0"/>
      <dgm:spPr/>
    </dgm:pt>
    <dgm:pt modelId="{FE8BB249-6C69-40D2-8EE2-8A10FFD9B0B0}" type="pres">
      <dgm:prSet presAssocID="{31A2C661-9EB3-46A1-9C72-6D834A0D9831}" presName="compNode" presStyleCnt="0"/>
      <dgm:spPr/>
    </dgm:pt>
    <dgm:pt modelId="{E30C4F91-D6EF-4B19-893C-17117BE831F0}" type="pres">
      <dgm:prSet presAssocID="{31A2C661-9EB3-46A1-9C72-6D834A0D9831}" presName="bgRect" presStyleLbl="bgShp" presStyleIdx="4" presStyleCnt="6"/>
      <dgm:spPr/>
    </dgm:pt>
    <dgm:pt modelId="{34308C46-F485-45FA-9503-631BF6E08CFB}" type="pres">
      <dgm:prSet presAssocID="{31A2C661-9EB3-46A1-9C72-6D834A0D983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5024011-42FC-4B75-A03F-3AEC3F19AA2C}" type="pres">
      <dgm:prSet presAssocID="{31A2C661-9EB3-46A1-9C72-6D834A0D9831}" presName="spaceRect" presStyleCnt="0"/>
      <dgm:spPr/>
    </dgm:pt>
    <dgm:pt modelId="{B7A2F326-D42F-42B9-A96C-967A390989AC}" type="pres">
      <dgm:prSet presAssocID="{31A2C661-9EB3-46A1-9C72-6D834A0D9831}" presName="parTx" presStyleLbl="revTx" presStyleIdx="4" presStyleCnt="6">
        <dgm:presLayoutVars>
          <dgm:chMax val="0"/>
          <dgm:chPref val="0"/>
        </dgm:presLayoutVars>
      </dgm:prSet>
      <dgm:spPr/>
    </dgm:pt>
    <dgm:pt modelId="{53E9AD09-840D-4F6B-B34F-67A243C39DA4}" type="pres">
      <dgm:prSet presAssocID="{A35F9CAC-8EC6-4D80-BE70-21FCD6A54E1A}" presName="sibTrans" presStyleCnt="0"/>
      <dgm:spPr/>
    </dgm:pt>
    <dgm:pt modelId="{88913B66-B145-4F70-8B81-25184FC6E6D2}" type="pres">
      <dgm:prSet presAssocID="{5621E873-7A25-41F3-8259-DAC4770F2745}" presName="compNode" presStyleCnt="0"/>
      <dgm:spPr/>
    </dgm:pt>
    <dgm:pt modelId="{FEC06436-6BA5-4DDE-B03E-0904BBB787E0}" type="pres">
      <dgm:prSet presAssocID="{5621E873-7A25-41F3-8259-DAC4770F2745}" presName="bgRect" presStyleLbl="bgShp" presStyleIdx="5" presStyleCnt="6"/>
      <dgm:spPr/>
    </dgm:pt>
    <dgm:pt modelId="{8CA7344B-DA47-4BD0-B59B-A4CF8EE7179F}" type="pres">
      <dgm:prSet presAssocID="{5621E873-7A25-41F3-8259-DAC4770F274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B8ECE03-3234-455F-9EFB-CD6476629AE3}" type="pres">
      <dgm:prSet presAssocID="{5621E873-7A25-41F3-8259-DAC4770F2745}" presName="spaceRect" presStyleCnt="0"/>
      <dgm:spPr/>
    </dgm:pt>
    <dgm:pt modelId="{28B45CBF-5581-4DA5-831E-13FE225CC029}" type="pres">
      <dgm:prSet presAssocID="{5621E873-7A25-41F3-8259-DAC4770F274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BEDC90A-E097-4D7C-AB07-31A908B86723}" srcId="{C24B7684-4FF0-4504-99FD-F012E02AE4BE}" destId="{A96BBBE2-B506-4253-A0AA-A290FA30E3F0}" srcOrd="1" destOrd="0" parTransId="{D99E1366-84F7-4019-AC4B-666EFD1E6C25}" sibTransId="{A6BA0EF3-692F-4F03-948B-7A742DE4A2AC}"/>
    <dgm:cxn modelId="{CCC88117-C8DF-464F-B8F0-CA787252D4CA}" srcId="{C24B7684-4FF0-4504-99FD-F012E02AE4BE}" destId="{466D017B-19A1-4272-96B8-A66D37678986}" srcOrd="2" destOrd="0" parTransId="{A99E655F-7BB5-4F42-A65B-8988FE7DFE2B}" sibTransId="{7D83FDFE-5210-4A9A-B8D9-3B583DB25CEE}"/>
    <dgm:cxn modelId="{DEBEF639-B1EB-4055-8002-5FD1ECF976B7}" srcId="{C24B7684-4FF0-4504-99FD-F012E02AE4BE}" destId="{27A97A87-3F44-464F-96ED-B99E69E9F72A}" srcOrd="0" destOrd="0" parTransId="{62564F0C-B8BB-40FC-9FFE-B3DD4F83755F}" sibTransId="{09CB8BE5-3363-4830-B631-D4CAEBC1AF7F}"/>
    <dgm:cxn modelId="{D2B34562-90EE-46C4-9323-766D971241DB}" type="presOf" srcId="{C24B7684-4FF0-4504-99FD-F012E02AE4BE}" destId="{A49F22FB-CC67-466F-BF88-A593FF7D046C}" srcOrd="0" destOrd="0" presId="urn:microsoft.com/office/officeart/2018/2/layout/IconVerticalSolidList"/>
    <dgm:cxn modelId="{A5D5CC7C-FC92-4613-BC73-16CBF5BB950E}" srcId="{C24B7684-4FF0-4504-99FD-F012E02AE4BE}" destId="{0F6E66FD-4ECB-40B1-ADB7-874245F31979}" srcOrd="3" destOrd="0" parTransId="{20647F0C-A772-475C-88BE-CE70D6CB54F7}" sibTransId="{E2ACAE2A-864A-4BB6-9CDE-52117FA80373}"/>
    <dgm:cxn modelId="{85BF3F89-9D6F-4E47-827A-DF276B28684F}" srcId="{C24B7684-4FF0-4504-99FD-F012E02AE4BE}" destId="{31A2C661-9EB3-46A1-9C72-6D834A0D9831}" srcOrd="4" destOrd="0" parTransId="{7074B1D2-CEF0-453E-8D39-31ABFDBBD35C}" sibTransId="{A35F9CAC-8EC6-4D80-BE70-21FCD6A54E1A}"/>
    <dgm:cxn modelId="{24D3C791-0761-4507-9899-CECADA99A8BB}" type="presOf" srcId="{466D017B-19A1-4272-96B8-A66D37678986}" destId="{D1D22421-81DF-49A4-AD5B-2B7945814118}" srcOrd="0" destOrd="0" presId="urn:microsoft.com/office/officeart/2018/2/layout/IconVerticalSolidList"/>
    <dgm:cxn modelId="{C3EA0095-6C12-492F-84FC-6FDC4C76908B}" type="presOf" srcId="{27A97A87-3F44-464F-96ED-B99E69E9F72A}" destId="{64CDD4ED-8372-417E-8C42-F7E4EB47A1A2}" srcOrd="0" destOrd="0" presId="urn:microsoft.com/office/officeart/2018/2/layout/IconVerticalSolidList"/>
    <dgm:cxn modelId="{2F568C9F-3AE3-465F-99EC-A48B22F6CDA2}" type="presOf" srcId="{31A2C661-9EB3-46A1-9C72-6D834A0D9831}" destId="{B7A2F326-D42F-42B9-A96C-967A390989AC}" srcOrd="0" destOrd="0" presId="urn:microsoft.com/office/officeart/2018/2/layout/IconVerticalSolidList"/>
    <dgm:cxn modelId="{1A6E03C3-0227-4038-9DFE-B35D503B1B84}" type="presOf" srcId="{A96BBBE2-B506-4253-A0AA-A290FA30E3F0}" destId="{FB238567-7181-4B77-8CE0-0E8B0EDEC7A0}" srcOrd="0" destOrd="0" presId="urn:microsoft.com/office/officeart/2018/2/layout/IconVerticalSolidList"/>
    <dgm:cxn modelId="{DB1DB9E8-E684-4C55-A78B-C67EABE152B9}" type="presOf" srcId="{0F6E66FD-4ECB-40B1-ADB7-874245F31979}" destId="{8CED57A4-6495-4669-B271-A2766CCD4BA0}" srcOrd="0" destOrd="0" presId="urn:microsoft.com/office/officeart/2018/2/layout/IconVerticalSolidList"/>
    <dgm:cxn modelId="{5B11EDF1-5142-40BA-ADF9-1FBD614505F5}" srcId="{C24B7684-4FF0-4504-99FD-F012E02AE4BE}" destId="{5621E873-7A25-41F3-8259-DAC4770F2745}" srcOrd="5" destOrd="0" parTransId="{528BBBBC-DC0B-4BEE-AD1D-9C1E3B50E070}" sibTransId="{CB853F95-1439-4623-A0CB-BECA3DBBC13C}"/>
    <dgm:cxn modelId="{1CFFFCF1-C1B4-44D7-9801-5D1DA09EE58C}" type="presOf" srcId="{5621E873-7A25-41F3-8259-DAC4770F2745}" destId="{28B45CBF-5581-4DA5-831E-13FE225CC029}" srcOrd="0" destOrd="0" presId="urn:microsoft.com/office/officeart/2018/2/layout/IconVerticalSolidList"/>
    <dgm:cxn modelId="{83D3BC28-4B77-4A03-A6C1-08EC12E53486}" type="presParOf" srcId="{A49F22FB-CC67-466F-BF88-A593FF7D046C}" destId="{9833E6A6-97AA-45E9-ADEC-1157F18867DC}" srcOrd="0" destOrd="0" presId="urn:microsoft.com/office/officeart/2018/2/layout/IconVerticalSolidList"/>
    <dgm:cxn modelId="{A20855F6-8C84-4A1B-8387-72F2DA6CEC6C}" type="presParOf" srcId="{9833E6A6-97AA-45E9-ADEC-1157F18867DC}" destId="{495948FD-4180-448F-A889-A29235CB594C}" srcOrd="0" destOrd="0" presId="urn:microsoft.com/office/officeart/2018/2/layout/IconVerticalSolidList"/>
    <dgm:cxn modelId="{B546B50A-C8F1-4BC4-91C7-1C81CC1E1257}" type="presParOf" srcId="{9833E6A6-97AA-45E9-ADEC-1157F18867DC}" destId="{1A01291E-0A65-4F00-A2BC-6DE96207D5CE}" srcOrd="1" destOrd="0" presId="urn:microsoft.com/office/officeart/2018/2/layout/IconVerticalSolidList"/>
    <dgm:cxn modelId="{4B0DB696-4836-4FC0-9D43-0ACF79018420}" type="presParOf" srcId="{9833E6A6-97AA-45E9-ADEC-1157F18867DC}" destId="{4637FEBD-51B1-4389-A8D7-884BE0D5469B}" srcOrd="2" destOrd="0" presId="urn:microsoft.com/office/officeart/2018/2/layout/IconVerticalSolidList"/>
    <dgm:cxn modelId="{571DB9EE-E836-4EDA-857F-760E52D59696}" type="presParOf" srcId="{9833E6A6-97AA-45E9-ADEC-1157F18867DC}" destId="{64CDD4ED-8372-417E-8C42-F7E4EB47A1A2}" srcOrd="3" destOrd="0" presId="urn:microsoft.com/office/officeart/2018/2/layout/IconVerticalSolidList"/>
    <dgm:cxn modelId="{44F6500E-4F7F-42E0-A4EA-0596FCA38CDE}" type="presParOf" srcId="{A49F22FB-CC67-466F-BF88-A593FF7D046C}" destId="{083100B2-0DE6-44E1-B48F-DDDA26CF3166}" srcOrd="1" destOrd="0" presId="urn:microsoft.com/office/officeart/2018/2/layout/IconVerticalSolidList"/>
    <dgm:cxn modelId="{63062AFB-4B39-4C83-B6F2-AD400B9E5717}" type="presParOf" srcId="{A49F22FB-CC67-466F-BF88-A593FF7D046C}" destId="{9B663095-B762-46F0-B689-950D8B070F52}" srcOrd="2" destOrd="0" presId="urn:microsoft.com/office/officeart/2018/2/layout/IconVerticalSolidList"/>
    <dgm:cxn modelId="{1D9B1EF1-38C5-455C-9942-67E83068418C}" type="presParOf" srcId="{9B663095-B762-46F0-B689-950D8B070F52}" destId="{74BB4673-37C2-4B4A-8A14-99C947683365}" srcOrd="0" destOrd="0" presId="urn:microsoft.com/office/officeart/2018/2/layout/IconVerticalSolidList"/>
    <dgm:cxn modelId="{788CC43B-FBC5-4D42-92A6-320BC8CD7E48}" type="presParOf" srcId="{9B663095-B762-46F0-B689-950D8B070F52}" destId="{1BCC9D7A-EBC0-423D-B422-D68D5F48CC28}" srcOrd="1" destOrd="0" presId="urn:microsoft.com/office/officeart/2018/2/layout/IconVerticalSolidList"/>
    <dgm:cxn modelId="{59FB0E4B-D8E5-4A92-B5A0-D8A1F8C6013C}" type="presParOf" srcId="{9B663095-B762-46F0-B689-950D8B070F52}" destId="{B057A99D-01B7-4773-92CC-2A18646B0F53}" srcOrd="2" destOrd="0" presId="urn:microsoft.com/office/officeart/2018/2/layout/IconVerticalSolidList"/>
    <dgm:cxn modelId="{A8E2C9E8-100F-44E8-82B7-B493952BD518}" type="presParOf" srcId="{9B663095-B762-46F0-B689-950D8B070F52}" destId="{FB238567-7181-4B77-8CE0-0E8B0EDEC7A0}" srcOrd="3" destOrd="0" presId="urn:microsoft.com/office/officeart/2018/2/layout/IconVerticalSolidList"/>
    <dgm:cxn modelId="{262BB477-FFAA-4A8E-BC63-FA495A21928A}" type="presParOf" srcId="{A49F22FB-CC67-466F-BF88-A593FF7D046C}" destId="{0F5EFBCB-6319-4619-9CD1-83B25A082FDC}" srcOrd="3" destOrd="0" presId="urn:microsoft.com/office/officeart/2018/2/layout/IconVerticalSolidList"/>
    <dgm:cxn modelId="{3D54902B-4802-4BDB-AE19-9B0CFDA72022}" type="presParOf" srcId="{A49F22FB-CC67-466F-BF88-A593FF7D046C}" destId="{8EB13AA1-9870-4DCF-8F37-FC342FD5E7A3}" srcOrd="4" destOrd="0" presId="urn:microsoft.com/office/officeart/2018/2/layout/IconVerticalSolidList"/>
    <dgm:cxn modelId="{F589D9FF-1ACA-4129-A015-4D16E52485A1}" type="presParOf" srcId="{8EB13AA1-9870-4DCF-8F37-FC342FD5E7A3}" destId="{28ACE11B-1E6E-4641-9FA8-6959BC4A72FD}" srcOrd="0" destOrd="0" presId="urn:microsoft.com/office/officeart/2018/2/layout/IconVerticalSolidList"/>
    <dgm:cxn modelId="{660EF56B-D18F-4D18-8550-3764D0690742}" type="presParOf" srcId="{8EB13AA1-9870-4DCF-8F37-FC342FD5E7A3}" destId="{8C50EC7F-4F08-4F33-9FCA-30D6C7E946D4}" srcOrd="1" destOrd="0" presId="urn:microsoft.com/office/officeart/2018/2/layout/IconVerticalSolidList"/>
    <dgm:cxn modelId="{5479FFC5-BDA3-428B-B736-87F4E5864C6D}" type="presParOf" srcId="{8EB13AA1-9870-4DCF-8F37-FC342FD5E7A3}" destId="{28BFC529-A7DA-4340-9166-589F0ACD819A}" srcOrd="2" destOrd="0" presId="urn:microsoft.com/office/officeart/2018/2/layout/IconVerticalSolidList"/>
    <dgm:cxn modelId="{6D7EAEC6-B17D-4A38-B26C-7572BBF5CA31}" type="presParOf" srcId="{8EB13AA1-9870-4DCF-8F37-FC342FD5E7A3}" destId="{D1D22421-81DF-49A4-AD5B-2B7945814118}" srcOrd="3" destOrd="0" presId="urn:microsoft.com/office/officeart/2018/2/layout/IconVerticalSolidList"/>
    <dgm:cxn modelId="{7B656D6D-DC84-44F5-A304-96AA350A451C}" type="presParOf" srcId="{A49F22FB-CC67-466F-BF88-A593FF7D046C}" destId="{657ED406-5A21-48D8-80A6-E17A2DEFFD19}" srcOrd="5" destOrd="0" presId="urn:microsoft.com/office/officeart/2018/2/layout/IconVerticalSolidList"/>
    <dgm:cxn modelId="{AF2C8D2F-7430-48A3-8476-E362E3795E14}" type="presParOf" srcId="{A49F22FB-CC67-466F-BF88-A593FF7D046C}" destId="{508FD206-2F3B-4BD4-B1C1-2B2BFE73F0B8}" srcOrd="6" destOrd="0" presId="urn:microsoft.com/office/officeart/2018/2/layout/IconVerticalSolidList"/>
    <dgm:cxn modelId="{3E6E1874-DE69-4F85-8775-8608D336E4AB}" type="presParOf" srcId="{508FD206-2F3B-4BD4-B1C1-2B2BFE73F0B8}" destId="{442DF225-A0C2-465E-B185-E5D713AC715F}" srcOrd="0" destOrd="0" presId="urn:microsoft.com/office/officeart/2018/2/layout/IconVerticalSolidList"/>
    <dgm:cxn modelId="{4C36FE45-9C41-4222-9B70-26AEFAF51F99}" type="presParOf" srcId="{508FD206-2F3B-4BD4-B1C1-2B2BFE73F0B8}" destId="{B7274DCC-0A64-4ED0-8A08-253332CB71D5}" srcOrd="1" destOrd="0" presId="urn:microsoft.com/office/officeart/2018/2/layout/IconVerticalSolidList"/>
    <dgm:cxn modelId="{C96BA6ED-DAEA-4830-B1A7-BCB0B07F1191}" type="presParOf" srcId="{508FD206-2F3B-4BD4-B1C1-2B2BFE73F0B8}" destId="{E261CD68-3E8F-4E3D-B8C6-E6683BC6C89F}" srcOrd="2" destOrd="0" presId="urn:microsoft.com/office/officeart/2018/2/layout/IconVerticalSolidList"/>
    <dgm:cxn modelId="{4EF85E24-CE50-4D67-A821-C1985E859277}" type="presParOf" srcId="{508FD206-2F3B-4BD4-B1C1-2B2BFE73F0B8}" destId="{8CED57A4-6495-4669-B271-A2766CCD4BA0}" srcOrd="3" destOrd="0" presId="urn:microsoft.com/office/officeart/2018/2/layout/IconVerticalSolidList"/>
    <dgm:cxn modelId="{43B4910C-1D96-4633-B481-C6D074513D84}" type="presParOf" srcId="{A49F22FB-CC67-466F-BF88-A593FF7D046C}" destId="{D74926FE-C3BD-4D98-928F-BC44D5A01033}" srcOrd="7" destOrd="0" presId="urn:microsoft.com/office/officeart/2018/2/layout/IconVerticalSolidList"/>
    <dgm:cxn modelId="{9488A8CE-B587-452A-8694-17BC08B453E1}" type="presParOf" srcId="{A49F22FB-CC67-466F-BF88-A593FF7D046C}" destId="{FE8BB249-6C69-40D2-8EE2-8A10FFD9B0B0}" srcOrd="8" destOrd="0" presId="urn:microsoft.com/office/officeart/2018/2/layout/IconVerticalSolidList"/>
    <dgm:cxn modelId="{434DB6AE-FD46-40FF-8D6C-3217AD492803}" type="presParOf" srcId="{FE8BB249-6C69-40D2-8EE2-8A10FFD9B0B0}" destId="{E30C4F91-D6EF-4B19-893C-17117BE831F0}" srcOrd="0" destOrd="0" presId="urn:microsoft.com/office/officeart/2018/2/layout/IconVerticalSolidList"/>
    <dgm:cxn modelId="{3208D3BC-F062-434C-8C5E-D0A0FDCB9E38}" type="presParOf" srcId="{FE8BB249-6C69-40D2-8EE2-8A10FFD9B0B0}" destId="{34308C46-F485-45FA-9503-631BF6E08CFB}" srcOrd="1" destOrd="0" presId="urn:microsoft.com/office/officeart/2018/2/layout/IconVerticalSolidList"/>
    <dgm:cxn modelId="{8CE74711-6CA4-4E9A-ACD6-4D5F30688FF5}" type="presParOf" srcId="{FE8BB249-6C69-40D2-8EE2-8A10FFD9B0B0}" destId="{A5024011-42FC-4B75-A03F-3AEC3F19AA2C}" srcOrd="2" destOrd="0" presId="urn:microsoft.com/office/officeart/2018/2/layout/IconVerticalSolidList"/>
    <dgm:cxn modelId="{B4E44743-F31F-4307-B6A1-468561483486}" type="presParOf" srcId="{FE8BB249-6C69-40D2-8EE2-8A10FFD9B0B0}" destId="{B7A2F326-D42F-42B9-A96C-967A390989AC}" srcOrd="3" destOrd="0" presId="urn:microsoft.com/office/officeart/2018/2/layout/IconVerticalSolidList"/>
    <dgm:cxn modelId="{FA4E6FCF-AA5F-48AA-8B1D-99B66D6666F8}" type="presParOf" srcId="{A49F22FB-CC67-466F-BF88-A593FF7D046C}" destId="{53E9AD09-840D-4F6B-B34F-67A243C39DA4}" srcOrd="9" destOrd="0" presId="urn:microsoft.com/office/officeart/2018/2/layout/IconVerticalSolidList"/>
    <dgm:cxn modelId="{AF642001-AC73-4684-AF48-80AADFAE2AE9}" type="presParOf" srcId="{A49F22FB-CC67-466F-BF88-A593FF7D046C}" destId="{88913B66-B145-4F70-8B81-25184FC6E6D2}" srcOrd="10" destOrd="0" presId="urn:microsoft.com/office/officeart/2018/2/layout/IconVerticalSolidList"/>
    <dgm:cxn modelId="{9DECB32D-B471-4859-A119-EA41DE85E2C9}" type="presParOf" srcId="{88913B66-B145-4F70-8B81-25184FC6E6D2}" destId="{FEC06436-6BA5-4DDE-B03E-0904BBB787E0}" srcOrd="0" destOrd="0" presId="urn:microsoft.com/office/officeart/2018/2/layout/IconVerticalSolidList"/>
    <dgm:cxn modelId="{0714657E-CC90-481B-8CCA-756776512B68}" type="presParOf" srcId="{88913B66-B145-4F70-8B81-25184FC6E6D2}" destId="{8CA7344B-DA47-4BD0-B59B-A4CF8EE7179F}" srcOrd="1" destOrd="0" presId="urn:microsoft.com/office/officeart/2018/2/layout/IconVerticalSolidList"/>
    <dgm:cxn modelId="{F28369E9-3648-46A1-843D-E7FF92198789}" type="presParOf" srcId="{88913B66-B145-4F70-8B81-25184FC6E6D2}" destId="{BB8ECE03-3234-455F-9EFB-CD6476629AE3}" srcOrd="2" destOrd="0" presId="urn:microsoft.com/office/officeart/2018/2/layout/IconVerticalSolidList"/>
    <dgm:cxn modelId="{4D48C8F0-1D00-4696-990B-EC78871EBD52}" type="presParOf" srcId="{88913B66-B145-4F70-8B81-25184FC6E6D2}" destId="{28B45CBF-5581-4DA5-831E-13FE225CC0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C1EC9-6B01-4BDA-AE1B-ED12995BD8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B3E53-B57C-4076-A3C9-25165FCE5C3E}">
      <dgm:prSet custT="1"/>
      <dgm:spPr/>
      <dgm:t>
        <a:bodyPr/>
        <a:lstStyle/>
        <a:p>
          <a:pPr rtl="0"/>
          <a:r>
            <a:rPr lang="en-US" sz="2800">
              <a:latin typeface="Calibri Light" panose="020F0302020204030204"/>
            </a:rPr>
            <a:t> </a:t>
          </a:r>
          <a:r>
            <a:rPr lang="en-US" sz="2800">
              <a:latin typeface="Calibri Light"/>
              <a:ea typeface="Calibri Light"/>
              <a:cs typeface="Calibri Light"/>
            </a:rPr>
            <a:t>PSAT is Taken </a:t>
          </a:r>
          <a:r>
            <a:rPr lang="en-US" sz="2800">
              <a:latin typeface="Corbel" panose="020B0503020204020204"/>
            </a:rPr>
            <a:t>in October</a:t>
          </a:r>
          <a:r>
            <a:rPr lang="en-US" sz="2800">
              <a:latin typeface="Corbel"/>
              <a:ea typeface="Calibri Light"/>
              <a:cs typeface="Calibri Light"/>
            </a:rPr>
            <a:t> every year</a:t>
          </a:r>
        </a:p>
      </dgm:t>
    </dgm:pt>
    <dgm:pt modelId="{F0F60107-AD5E-4624-B44D-E91CE3A5F4F1}" type="parTrans" cxnId="{C0ED674A-0248-45F0-9E7C-C6E46DF69019}">
      <dgm:prSet/>
      <dgm:spPr/>
      <dgm:t>
        <a:bodyPr/>
        <a:lstStyle/>
        <a:p>
          <a:endParaRPr lang="en-US"/>
        </a:p>
      </dgm:t>
    </dgm:pt>
    <dgm:pt modelId="{C3BAE938-7345-475D-8684-7CF73B3A8101}" type="sibTrans" cxnId="{C0ED674A-0248-45F0-9E7C-C6E46DF69019}">
      <dgm:prSet/>
      <dgm:spPr/>
      <dgm:t>
        <a:bodyPr/>
        <a:lstStyle/>
        <a:p>
          <a:endParaRPr lang="en-US"/>
        </a:p>
      </dgm:t>
    </dgm:pt>
    <dgm:pt modelId="{47F35622-DF68-42C8-A878-2CCCB43EA7C3}">
      <dgm:prSet custT="1"/>
      <dgm:spPr/>
      <dgm:t>
        <a:bodyPr/>
        <a:lstStyle/>
        <a:p>
          <a:pPr rtl="0"/>
          <a:endParaRPr lang="en-US" sz="2400"/>
        </a:p>
        <a:p>
          <a:pPr rtl="0"/>
          <a:r>
            <a:rPr lang="en-US" sz="2400"/>
            <a:t>Qualifies you for scholarships and recognition for college applications</a:t>
          </a:r>
          <a:r>
            <a:rPr lang="en-US" sz="2400">
              <a:latin typeface="Corbel" panose="020B0503020204020204"/>
            </a:rPr>
            <a:t> in </a:t>
          </a:r>
          <a:r>
            <a:rPr lang="en-US" sz="2400" b="1">
              <a:latin typeface="Corbel" panose="020B0503020204020204"/>
            </a:rPr>
            <a:t>JUNIOR</a:t>
          </a:r>
          <a:r>
            <a:rPr lang="en-US" sz="2400">
              <a:latin typeface="Corbel" panose="020B0503020204020204"/>
            </a:rPr>
            <a:t> year</a:t>
          </a:r>
        </a:p>
        <a:p>
          <a:pPr rtl="0"/>
          <a:endParaRPr lang="en-US" sz="2000"/>
        </a:p>
      </dgm:t>
    </dgm:pt>
    <dgm:pt modelId="{C50A285B-8EC2-4924-B684-7A598B9B4DDD}" type="parTrans" cxnId="{3B45530D-00AD-415F-9335-5278F2EEA8D4}">
      <dgm:prSet/>
      <dgm:spPr/>
      <dgm:t>
        <a:bodyPr/>
        <a:lstStyle/>
        <a:p>
          <a:endParaRPr lang="en-US"/>
        </a:p>
      </dgm:t>
    </dgm:pt>
    <dgm:pt modelId="{EF0D7357-B2CB-4FB1-B682-FEBD6F1572B0}" type="sibTrans" cxnId="{3B45530D-00AD-415F-9335-5278F2EEA8D4}">
      <dgm:prSet/>
      <dgm:spPr/>
      <dgm:t>
        <a:bodyPr/>
        <a:lstStyle/>
        <a:p>
          <a:endParaRPr lang="en-US"/>
        </a:p>
      </dgm:t>
    </dgm:pt>
    <dgm:pt modelId="{264D7B69-3095-4CB9-9E06-364594C10C02}">
      <dgm:prSet phldr="0" custT="1"/>
      <dgm:spPr/>
      <dgm:t>
        <a:bodyPr/>
        <a:lstStyle/>
        <a:p>
          <a:pPr rtl="0"/>
          <a:r>
            <a:rPr lang="en-US" sz="2800">
              <a:latin typeface="Corbel" panose="020B0503020204020204"/>
              <a:ea typeface="Calibri Light"/>
              <a:cs typeface="Calibri Light"/>
            </a:rPr>
            <a:t>Thursday, October 16th</a:t>
          </a:r>
        </a:p>
      </dgm:t>
    </dgm:pt>
    <dgm:pt modelId="{25FCBB4D-FCE7-433B-AEC1-08F7CCBA8C2F}" type="parTrans" cxnId="{FA95ECDD-30F6-454A-81A7-2D42FD5FDCF2}">
      <dgm:prSet/>
      <dgm:spPr/>
      <dgm:t>
        <a:bodyPr/>
        <a:lstStyle/>
        <a:p>
          <a:endParaRPr lang="en-US"/>
        </a:p>
      </dgm:t>
    </dgm:pt>
    <dgm:pt modelId="{C691A832-9F34-445A-A3AD-E2A3D0C6633A}" type="sibTrans" cxnId="{FA95ECDD-30F6-454A-81A7-2D42FD5FDCF2}">
      <dgm:prSet/>
      <dgm:spPr/>
    </dgm:pt>
    <dgm:pt modelId="{00A00D21-B9A3-4E83-8F1C-1A91D619E005}" type="pres">
      <dgm:prSet presAssocID="{C88C1EC9-6B01-4BDA-AE1B-ED12995BD895}" presName="diagram" presStyleCnt="0">
        <dgm:presLayoutVars>
          <dgm:dir/>
          <dgm:resizeHandles val="exact"/>
        </dgm:presLayoutVars>
      </dgm:prSet>
      <dgm:spPr/>
    </dgm:pt>
    <dgm:pt modelId="{6326DC6A-7FAC-4079-A0FC-63B75ACA80C5}" type="pres">
      <dgm:prSet presAssocID="{98AB3E53-B57C-4076-A3C9-25165FCE5C3E}" presName="node" presStyleLbl="node1" presStyleIdx="0" presStyleCnt="3">
        <dgm:presLayoutVars>
          <dgm:bulletEnabled val="1"/>
        </dgm:presLayoutVars>
      </dgm:prSet>
      <dgm:spPr/>
    </dgm:pt>
    <dgm:pt modelId="{79199768-0ABB-4430-A97D-728083B0EFC2}" type="pres">
      <dgm:prSet presAssocID="{C3BAE938-7345-475D-8684-7CF73B3A8101}" presName="sibTrans" presStyleCnt="0"/>
      <dgm:spPr/>
    </dgm:pt>
    <dgm:pt modelId="{743172D7-5BD1-4598-BD55-ECF5D50BCFFE}" type="pres">
      <dgm:prSet presAssocID="{264D7B69-3095-4CB9-9E06-364594C10C02}" presName="node" presStyleLbl="node1" presStyleIdx="1" presStyleCnt="3">
        <dgm:presLayoutVars>
          <dgm:bulletEnabled val="1"/>
        </dgm:presLayoutVars>
      </dgm:prSet>
      <dgm:spPr/>
    </dgm:pt>
    <dgm:pt modelId="{977990A5-361D-4BAE-B654-605ECD4BA505}" type="pres">
      <dgm:prSet presAssocID="{C691A832-9F34-445A-A3AD-E2A3D0C6633A}" presName="sibTrans" presStyleCnt="0"/>
      <dgm:spPr/>
    </dgm:pt>
    <dgm:pt modelId="{672A97BF-D1D4-40B0-9BFB-6100B83B02ED}" type="pres">
      <dgm:prSet presAssocID="{47F35622-DF68-42C8-A878-2CCCB43EA7C3}" presName="node" presStyleLbl="node1" presStyleIdx="2" presStyleCnt="3">
        <dgm:presLayoutVars>
          <dgm:bulletEnabled val="1"/>
        </dgm:presLayoutVars>
      </dgm:prSet>
      <dgm:spPr/>
    </dgm:pt>
  </dgm:ptLst>
  <dgm:cxnLst>
    <dgm:cxn modelId="{3B45530D-00AD-415F-9335-5278F2EEA8D4}" srcId="{C88C1EC9-6B01-4BDA-AE1B-ED12995BD895}" destId="{47F35622-DF68-42C8-A878-2CCCB43EA7C3}" srcOrd="2" destOrd="0" parTransId="{C50A285B-8EC2-4924-B684-7A598B9B4DDD}" sibTransId="{EF0D7357-B2CB-4FB1-B682-FEBD6F1572B0}"/>
    <dgm:cxn modelId="{6DE23432-3541-4938-89AC-C3E081B33F46}" type="presOf" srcId="{47F35622-DF68-42C8-A878-2CCCB43EA7C3}" destId="{672A97BF-D1D4-40B0-9BFB-6100B83B02ED}" srcOrd="0" destOrd="0" presId="urn:microsoft.com/office/officeart/2005/8/layout/default"/>
    <dgm:cxn modelId="{C0ED674A-0248-45F0-9E7C-C6E46DF69019}" srcId="{C88C1EC9-6B01-4BDA-AE1B-ED12995BD895}" destId="{98AB3E53-B57C-4076-A3C9-25165FCE5C3E}" srcOrd="0" destOrd="0" parTransId="{F0F60107-AD5E-4624-B44D-E91CE3A5F4F1}" sibTransId="{C3BAE938-7345-475D-8684-7CF73B3A8101}"/>
    <dgm:cxn modelId="{BDE8EA73-110B-4AA4-A75F-4B1B53FBD281}" type="presOf" srcId="{98AB3E53-B57C-4076-A3C9-25165FCE5C3E}" destId="{6326DC6A-7FAC-4079-A0FC-63B75ACA80C5}" srcOrd="0" destOrd="0" presId="urn:microsoft.com/office/officeart/2005/8/layout/default"/>
    <dgm:cxn modelId="{52351FB3-86EE-486F-9142-DA0CD7B54696}" type="presOf" srcId="{264D7B69-3095-4CB9-9E06-364594C10C02}" destId="{743172D7-5BD1-4598-BD55-ECF5D50BCFFE}" srcOrd="0" destOrd="0" presId="urn:microsoft.com/office/officeart/2005/8/layout/default"/>
    <dgm:cxn modelId="{FA95ECDD-30F6-454A-81A7-2D42FD5FDCF2}" srcId="{C88C1EC9-6B01-4BDA-AE1B-ED12995BD895}" destId="{264D7B69-3095-4CB9-9E06-364594C10C02}" srcOrd="1" destOrd="0" parTransId="{25FCBB4D-FCE7-433B-AEC1-08F7CCBA8C2F}" sibTransId="{C691A832-9F34-445A-A3AD-E2A3D0C6633A}"/>
    <dgm:cxn modelId="{446DEFE8-5739-4195-9A7A-FB8077B61821}" type="presOf" srcId="{C88C1EC9-6B01-4BDA-AE1B-ED12995BD895}" destId="{00A00D21-B9A3-4E83-8F1C-1A91D619E005}" srcOrd="0" destOrd="0" presId="urn:microsoft.com/office/officeart/2005/8/layout/default"/>
    <dgm:cxn modelId="{BB59309A-2A62-4690-B7F0-C844F721408F}" type="presParOf" srcId="{00A00D21-B9A3-4E83-8F1C-1A91D619E005}" destId="{6326DC6A-7FAC-4079-A0FC-63B75ACA80C5}" srcOrd="0" destOrd="0" presId="urn:microsoft.com/office/officeart/2005/8/layout/default"/>
    <dgm:cxn modelId="{DD5DCFF9-4DB1-49E2-8DEE-EF56D84D7C06}" type="presParOf" srcId="{00A00D21-B9A3-4E83-8F1C-1A91D619E005}" destId="{79199768-0ABB-4430-A97D-728083B0EFC2}" srcOrd="1" destOrd="0" presId="urn:microsoft.com/office/officeart/2005/8/layout/default"/>
    <dgm:cxn modelId="{8FF0B0A0-281A-4C80-B206-E7781E644711}" type="presParOf" srcId="{00A00D21-B9A3-4E83-8F1C-1A91D619E005}" destId="{743172D7-5BD1-4598-BD55-ECF5D50BCFFE}" srcOrd="2" destOrd="0" presId="urn:microsoft.com/office/officeart/2005/8/layout/default"/>
    <dgm:cxn modelId="{BFFE7F88-46D0-4284-8811-F9CF21AA1BFB}" type="presParOf" srcId="{00A00D21-B9A3-4E83-8F1C-1A91D619E005}" destId="{977990A5-361D-4BAE-B654-605ECD4BA505}" srcOrd="3" destOrd="0" presId="urn:microsoft.com/office/officeart/2005/8/layout/default"/>
    <dgm:cxn modelId="{FCBD6513-4801-4088-A8BA-75C0F5D83A98}" type="presParOf" srcId="{00A00D21-B9A3-4E83-8F1C-1A91D619E005}" destId="{672A97BF-D1D4-40B0-9BFB-6100B83B02E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C0A88-4612-4953-82FE-1031D6030976}" type="doc">
      <dgm:prSet loTypeId="urn:microsoft.com/office/officeart/2005/8/layout/equation1" loCatId="process" qsTypeId="urn:microsoft.com/office/officeart/2005/8/quickstyle/simple1" qsCatId="simple" csTypeId="urn:microsoft.com/office/officeart/2005/8/colors/accent4_2" csCatId="accent4" phldr="1"/>
      <dgm:spPr/>
    </dgm:pt>
    <dgm:pt modelId="{12BF969A-B331-424A-9E4F-F9C8FD0C3CF5}">
      <dgm:prSet phldrT="[Text]"/>
      <dgm:spPr/>
      <dgm:t>
        <a:bodyPr/>
        <a:lstStyle/>
        <a:p>
          <a:r>
            <a:rPr lang="en-US"/>
            <a:t>IB Diploma</a:t>
          </a:r>
        </a:p>
      </dgm:t>
    </dgm:pt>
    <dgm:pt modelId="{8780939E-1590-4EBD-BC4B-880AFD21F3CF}" type="parTrans" cxnId="{99761A6F-66CA-4C21-8494-FDF33E5B47B9}">
      <dgm:prSet/>
      <dgm:spPr/>
      <dgm:t>
        <a:bodyPr/>
        <a:lstStyle/>
        <a:p>
          <a:endParaRPr lang="en-US"/>
        </a:p>
      </dgm:t>
    </dgm:pt>
    <dgm:pt modelId="{0D5583A1-CF2E-4D84-AA10-C325D67B0884}" type="sibTrans" cxnId="{99761A6F-66CA-4C21-8494-FDF33E5B47B9}">
      <dgm:prSet/>
      <dgm:spPr/>
      <dgm:t>
        <a:bodyPr/>
        <a:lstStyle/>
        <a:p>
          <a:endParaRPr lang="en-US"/>
        </a:p>
      </dgm:t>
    </dgm:pt>
    <dgm:pt modelId="{25CAA089-4E00-4FA8-8D4C-25F0EAA51484}">
      <dgm:prSet phldrT="[Text]"/>
      <dgm:spPr/>
      <dgm:t>
        <a:bodyPr/>
        <a:lstStyle/>
        <a:p>
          <a:r>
            <a:rPr lang="en-US"/>
            <a:t>Bright Futures Academic Scholarship</a:t>
          </a:r>
        </a:p>
      </dgm:t>
    </dgm:pt>
    <dgm:pt modelId="{47A69C8A-38C8-409D-8B7E-28AF94FE5F47}" type="parTrans" cxnId="{FA71F5DE-C61C-4B33-9688-5E34D60D2250}">
      <dgm:prSet/>
      <dgm:spPr/>
      <dgm:t>
        <a:bodyPr/>
        <a:lstStyle/>
        <a:p>
          <a:endParaRPr lang="en-US"/>
        </a:p>
      </dgm:t>
    </dgm:pt>
    <dgm:pt modelId="{2E646663-167E-439E-85CF-8BBBAEAE7A22}" type="sibTrans" cxnId="{FA71F5DE-C61C-4B33-9688-5E34D60D2250}">
      <dgm:prSet/>
      <dgm:spPr/>
      <dgm:t>
        <a:bodyPr/>
        <a:lstStyle/>
        <a:p>
          <a:endParaRPr lang="en-US"/>
        </a:p>
      </dgm:t>
    </dgm:pt>
    <dgm:pt modelId="{365852A2-294B-4077-9E19-67FB79EF9974}" type="pres">
      <dgm:prSet presAssocID="{22BC0A88-4612-4953-82FE-1031D6030976}" presName="linearFlow" presStyleCnt="0">
        <dgm:presLayoutVars>
          <dgm:dir/>
          <dgm:resizeHandles val="exact"/>
        </dgm:presLayoutVars>
      </dgm:prSet>
      <dgm:spPr/>
    </dgm:pt>
    <dgm:pt modelId="{B1597517-EA24-4251-AE22-715FFB3C072B}" type="pres">
      <dgm:prSet presAssocID="{12BF969A-B331-424A-9E4F-F9C8FD0C3CF5}" presName="node" presStyleLbl="node1" presStyleIdx="0" presStyleCnt="2">
        <dgm:presLayoutVars>
          <dgm:bulletEnabled val="1"/>
        </dgm:presLayoutVars>
      </dgm:prSet>
      <dgm:spPr/>
    </dgm:pt>
    <dgm:pt modelId="{D42E9256-91E5-4E41-A1DE-EC47B099E090}" type="pres">
      <dgm:prSet presAssocID="{0D5583A1-CF2E-4D84-AA10-C325D67B0884}" presName="spacerL" presStyleCnt="0"/>
      <dgm:spPr/>
    </dgm:pt>
    <dgm:pt modelId="{9144A258-3F8D-4EEE-B7BF-FD9DDBFC3C4C}" type="pres">
      <dgm:prSet presAssocID="{0D5583A1-CF2E-4D84-AA10-C325D67B0884}" presName="sibTrans" presStyleLbl="sibTrans2D1" presStyleIdx="0" presStyleCnt="1"/>
      <dgm:spPr/>
    </dgm:pt>
    <dgm:pt modelId="{21EAA60A-AECB-4F86-A3AE-E166D995C035}" type="pres">
      <dgm:prSet presAssocID="{0D5583A1-CF2E-4D84-AA10-C325D67B0884}" presName="spacerR" presStyleCnt="0"/>
      <dgm:spPr/>
    </dgm:pt>
    <dgm:pt modelId="{3CDF7F52-5FD9-49F3-B5F9-CD59A165946E}" type="pres">
      <dgm:prSet presAssocID="{25CAA089-4E00-4FA8-8D4C-25F0EAA514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AD7216-9220-4190-B9A9-48A65062CF71}" type="presOf" srcId="{25CAA089-4E00-4FA8-8D4C-25F0EAA51484}" destId="{3CDF7F52-5FD9-49F3-B5F9-CD59A165946E}" srcOrd="0" destOrd="0" presId="urn:microsoft.com/office/officeart/2005/8/layout/equation1"/>
    <dgm:cxn modelId="{94B65818-7E88-4D48-BBE3-32FB031E8C3B}" type="presOf" srcId="{0D5583A1-CF2E-4D84-AA10-C325D67B0884}" destId="{9144A258-3F8D-4EEE-B7BF-FD9DDBFC3C4C}" srcOrd="0" destOrd="0" presId="urn:microsoft.com/office/officeart/2005/8/layout/equation1"/>
    <dgm:cxn modelId="{5B099B2D-520C-447F-B7E4-E23CAD5695CD}" type="presOf" srcId="{12BF969A-B331-424A-9E4F-F9C8FD0C3CF5}" destId="{B1597517-EA24-4251-AE22-715FFB3C072B}" srcOrd="0" destOrd="0" presId="urn:microsoft.com/office/officeart/2005/8/layout/equation1"/>
    <dgm:cxn modelId="{99761A6F-66CA-4C21-8494-FDF33E5B47B9}" srcId="{22BC0A88-4612-4953-82FE-1031D6030976}" destId="{12BF969A-B331-424A-9E4F-F9C8FD0C3CF5}" srcOrd="0" destOrd="0" parTransId="{8780939E-1590-4EBD-BC4B-880AFD21F3CF}" sibTransId="{0D5583A1-CF2E-4D84-AA10-C325D67B0884}"/>
    <dgm:cxn modelId="{795DFF89-3318-450C-BBE9-455047361A01}" type="presOf" srcId="{22BC0A88-4612-4953-82FE-1031D6030976}" destId="{365852A2-294B-4077-9E19-67FB79EF9974}" srcOrd="0" destOrd="0" presId="urn:microsoft.com/office/officeart/2005/8/layout/equation1"/>
    <dgm:cxn modelId="{FA71F5DE-C61C-4B33-9688-5E34D60D2250}" srcId="{22BC0A88-4612-4953-82FE-1031D6030976}" destId="{25CAA089-4E00-4FA8-8D4C-25F0EAA51484}" srcOrd="1" destOrd="0" parTransId="{47A69C8A-38C8-409D-8B7E-28AF94FE5F47}" sibTransId="{2E646663-167E-439E-85CF-8BBBAEAE7A22}"/>
    <dgm:cxn modelId="{5A4467DB-6FA8-4AB0-9156-0FAFB24785C9}" type="presParOf" srcId="{365852A2-294B-4077-9E19-67FB79EF9974}" destId="{B1597517-EA24-4251-AE22-715FFB3C072B}" srcOrd="0" destOrd="0" presId="urn:microsoft.com/office/officeart/2005/8/layout/equation1"/>
    <dgm:cxn modelId="{F423E2B3-84A4-49A6-988D-86297E4BC3E9}" type="presParOf" srcId="{365852A2-294B-4077-9E19-67FB79EF9974}" destId="{D42E9256-91E5-4E41-A1DE-EC47B099E090}" srcOrd="1" destOrd="0" presId="urn:microsoft.com/office/officeart/2005/8/layout/equation1"/>
    <dgm:cxn modelId="{982F1AB6-91C9-42EE-957B-58FE81522718}" type="presParOf" srcId="{365852A2-294B-4077-9E19-67FB79EF9974}" destId="{9144A258-3F8D-4EEE-B7BF-FD9DDBFC3C4C}" srcOrd="2" destOrd="0" presId="urn:microsoft.com/office/officeart/2005/8/layout/equation1"/>
    <dgm:cxn modelId="{D6DDB6FE-2929-4FB2-86B5-473ACA083111}" type="presParOf" srcId="{365852A2-294B-4077-9E19-67FB79EF9974}" destId="{21EAA60A-AECB-4F86-A3AE-E166D995C035}" srcOrd="3" destOrd="0" presId="urn:microsoft.com/office/officeart/2005/8/layout/equation1"/>
    <dgm:cxn modelId="{BAF6864D-D478-4BB5-94E2-4A715558AC62}" type="presParOf" srcId="{365852A2-294B-4077-9E19-67FB79EF9974}" destId="{3CDF7F52-5FD9-49F3-B5F9-CD59A165946E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94EF8C-33D2-41DA-98A1-0B36935BD6D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6701971A-A8ED-4A2F-8200-5F4C74F54E3D}">
      <dgm:prSet/>
      <dgm:spPr/>
      <dgm:t>
        <a:bodyPr/>
        <a:lstStyle/>
        <a:p>
          <a:r>
            <a:rPr lang="en-US"/>
            <a:t>Visit local colleges</a:t>
          </a:r>
        </a:p>
      </dgm:t>
    </dgm:pt>
    <dgm:pt modelId="{E9C8B2CC-CF0D-47A4-9082-F6B2F0DCC8F6}" type="parTrans" cxnId="{61166F4B-E3C7-42FD-9497-62AE309BF00B}">
      <dgm:prSet/>
      <dgm:spPr/>
      <dgm:t>
        <a:bodyPr/>
        <a:lstStyle/>
        <a:p>
          <a:endParaRPr lang="en-US"/>
        </a:p>
      </dgm:t>
    </dgm:pt>
    <dgm:pt modelId="{AF16E381-303C-4FE7-B896-21C152DFC2BC}" type="sibTrans" cxnId="{61166F4B-E3C7-42FD-9497-62AE309BF00B}">
      <dgm:prSet/>
      <dgm:spPr/>
      <dgm:t>
        <a:bodyPr/>
        <a:lstStyle/>
        <a:p>
          <a:endParaRPr lang="en-US"/>
        </a:p>
      </dgm:t>
    </dgm:pt>
    <dgm:pt modelId="{7583D1E0-36AF-41D7-8187-1E7D37D58427}">
      <dgm:prSet/>
      <dgm:spPr/>
      <dgm:t>
        <a:bodyPr/>
        <a:lstStyle/>
        <a:p>
          <a:r>
            <a:rPr lang="en-US"/>
            <a:t>Go online to check out colleges in subjects you’re interested in and locations you’d love</a:t>
          </a:r>
        </a:p>
      </dgm:t>
    </dgm:pt>
    <dgm:pt modelId="{C480052F-41A8-4D37-B894-BA54EF0C5D1B}" type="parTrans" cxnId="{EFB055A5-E85D-404A-8F7E-4D6196D4B855}">
      <dgm:prSet/>
      <dgm:spPr/>
      <dgm:t>
        <a:bodyPr/>
        <a:lstStyle/>
        <a:p>
          <a:endParaRPr lang="en-US"/>
        </a:p>
      </dgm:t>
    </dgm:pt>
    <dgm:pt modelId="{8C67CF10-1B34-43C6-A796-61A34CE5551C}" type="sibTrans" cxnId="{EFB055A5-E85D-404A-8F7E-4D6196D4B855}">
      <dgm:prSet/>
      <dgm:spPr/>
      <dgm:t>
        <a:bodyPr/>
        <a:lstStyle/>
        <a:p>
          <a:endParaRPr lang="en-US"/>
        </a:p>
      </dgm:t>
    </dgm:pt>
    <dgm:pt modelId="{A8C743FC-3FE1-4EA1-8545-8849AB313397}">
      <dgm:prSet/>
      <dgm:spPr/>
      <dgm:t>
        <a:bodyPr/>
        <a:lstStyle/>
        <a:p>
          <a:r>
            <a:rPr lang="en-US"/>
            <a:t>Go to the virtual and in person College Fairs in the community</a:t>
          </a:r>
        </a:p>
      </dgm:t>
    </dgm:pt>
    <dgm:pt modelId="{E26F1AB6-6792-4DD7-AD3B-168064B832F1}" type="parTrans" cxnId="{A1EBC20C-7866-4EC6-B538-A1CCE79FB57F}">
      <dgm:prSet/>
      <dgm:spPr/>
      <dgm:t>
        <a:bodyPr/>
        <a:lstStyle/>
        <a:p>
          <a:endParaRPr lang="en-US"/>
        </a:p>
      </dgm:t>
    </dgm:pt>
    <dgm:pt modelId="{3BE6BF5C-AC8D-4319-B8E9-16A6DFB807A3}" type="sibTrans" cxnId="{A1EBC20C-7866-4EC6-B538-A1CCE79FB57F}">
      <dgm:prSet/>
      <dgm:spPr/>
      <dgm:t>
        <a:bodyPr/>
        <a:lstStyle/>
        <a:p>
          <a:endParaRPr lang="en-US"/>
        </a:p>
      </dgm:t>
    </dgm:pt>
    <dgm:pt modelId="{8F537AEB-643F-4C3D-8C38-D91BDDF3F9FA}">
      <dgm:prSet/>
      <dgm:spPr/>
      <dgm:t>
        <a:bodyPr/>
        <a:lstStyle/>
        <a:p>
          <a:r>
            <a:rPr lang="en-US"/>
            <a:t>Talk to teachers, family friends, mentors about their careers and colleges they attended</a:t>
          </a:r>
        </a:p>
      </dgm:t>
    </dgm:pt>
    <dgm:pt modelId="{EFD0E95B-69CC-4A07-9789-1D3BA75D4546}" type="parTrans" cxnId="{24207EF1-7D8C-4729-AC81-AEF1FFE75038}">
      <dgm:prSet/>
      <dgm:spPr/>
      <dgm:t>
        <a:bodyPr/>
        <a:lstStyle/>
        <a:p>
          <a:endParaRPr lang="en-US"/>
        </a:p>
      </dgm:t>
    </dgm:pt>
    <dgm:pt modelId="{DE36AA8F-EDB1-4F57-97C7-D34FB5FABE51}" type="sibTrans" cxnId="{24207EF1-7D8C-4729-AC81-AEF1FFE75038}">
      <dgm:prSet/>
      <dgm:spPr/>
      <dgm:t>
        <a:bodyPr/>
        <a:lstStyle/>
        <a:p>
          <a:endParaRPr lang="en-US"/>
        </a:p>
      </dgm:t>
    </dgm:pt>
    <dgm:pt modelId="{8DA5B831-55E5-4969-BBF4-2C6D3B08131C}" type="pres">
      <dgm:prSet presAssocID="{7894EF8C-33D2-41DA-98A1-0B36935BD6DE}" presName="root" presStyleCnt="0">
        <dgm:presLayoutVars>
          <dgm:dir/>
          <dgm:resizeHandles val="exact"/>
        </dgm:presLayoutVars>
      </dgm:prSet>
      <dgm:spPr/>
    </dgm:pt>
    <dgm:pt modelId="{1691DF39-DAC9-450D-8622-7A32D4252007}" type="pres">
      <dgm:prSet presAssocID="{7894EF8C-33D2-41DA-98A1-0B36935BD6DE}" presName="container" presStyleCnt="0">
        <dgm:presLayoutVars>
          <dgm:dir/>
          <dgm:resizeHandles val="exact"/>
        </dgm:presLayoutVars>
      </dgm:prSet>
      <dgm:spPr/>
    </dgm:pt>
    <dgm:pt modelId="{7F67B8BE-E015-465E-9A10-C14374E4BDAA}" type="pres">
      <dgm:prSet presAssocID="{6701971A-A8ED-4A2F-8200-5F4C74F54E3D}" presName="compNode" presStyleCnt="0"/>
      <dgm:spPr/>
    </dgm:pt>
    <dgm:pt modelId="{0FB18466-2DA4-4724-BE4B-30270D27226C}" type="pres">
      <dgm:prSet presAssocID="{6701971A-A8ED-4A2F-8200-5F4C74F54E3D}" presName="iconBgRect" presStyleLbl="bgShp" presStyleIdx="0" presStyleCnt="4"/>
      <dgm:spPr/>
    </dgm:pt>
    <dgm:pt modelId="{0A1C2B33-B18E-47FA-85AF-B1E51558CDDE}" type="pres">
      <dgm:prSet presAssocID="{6701971A-A8ED-4A2F-8200-5F4C74F54E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E5E8DDA-EA10-4E4A-8B35-59E20BA94453}" type="pres">
      <dgm:prSet presAssocID="{6701971A-A8ED-4A2F-8200-5F4C74F54E3D}" presName="spaceRect" presStyleCnt="0"/>
      <dgm:spPr/>
    </dgm:pt>
    <dgm:pt modelId="{349C0579-4000-456C-BA11-4C0253269865}" type="pres">
      <dgm:prSet presAssocID="{6701971A-A8ED-4A2F-8200-5F4C74F54E3D}" presName="textRect" presStyleLbl="revTx" presStyleIdx="0" presStyleCnt="4">
        <dgm:presLayoutVars>
          <dgm:chMax val="1"/>
          <dgm:chPref val="1"/>
        </dgm:presLayoutVars>
      </dgm:prSet>
      <dgm:spPr/>
    </dgm:pt>
    <dgm:pt modelId="{D462DF67-CC89-4255-A033-0A745FA4485A}" type="pres">
      <dgm:prSet presAssocID="{AF16E381-303C-4FE7-B896-21C152DFC2BC}" presName="sibTrans" presStyleLbl="sibTrans2D1" presStyleIdx="0" presStyleCnt="0"/>
      <dgm:spPr/>
    </dgm:pt>
    <dgm:pt modelId="{E1DE8BD8-5D5E-4990-9001-919C64EC8C61}" type="pres">
      <dgm:prSet presAssocID="{7583D1E0-36AF-41D7-8187-1E7D37D58427}" presName="compNode" presStyleCnt="0"/>
      <dgm:spPr/>
    </dgm:pt>
    <dgm:pt modelId="{D62F2C8E-3A07-44D5-9883-F62A6C7572D1}" type="pres">
      <dgm:prSet presAssocID="{7583D1E0-36AF-41D7-8187-1E7D37D58427}" presName="iconBgRect" presStyleLbl="bgShp" presStyleIdx="1" presStyleCnt="4"/>
      <dgm:spPr/>
    </dgm:pt>
    <dgm:pt modelId="{9D4705A8-8DAA-4893-95E3-E82761D412BA}" type="pres">
      <dgm:prSet presAssocID="{7583D1E0-36AF-41D7-8187-1E7D37D584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1E6F0EC-F7D6-4D74-B83B-097D118F3AC3}" type="pres">
      <dgm:prSet presAssocID="{7583D1E0-36AF-41D7-8187-1E7D37D58427}" presName="spaceRect" presStyleCnt="0"/>
      <dgm:spPr/>
    </dgm:pt>
    <dgm:pt modelId="{EE837909-7051-4A8A-9EF4-81E3FAF1FA79}" type="pres">
      <dgm:prSet presAssocID="{7583D1E0-36AF-41D7-8187-1E7D37D58427}" presName="textRect" presStyleLbl="revTx" presStyleIdx="1" presStyleCnt="4">
        <dgm:presLayoutVars>
          <dgm:chMax val="1"/>
          <dgm:chPref val="1"/>
        </dgm:presLayoutVars>
      </dgm:prSet>
      <dgm:spPr/>
    </dgm:pt>
    <dgm:pt modelId="{16CF60F3-58AA-4886-BF7A-E28FB46FEC60}" type="pres">
      <dgm:prSet presAssocID="{8C67CF10-1B34-43C6-A796-61A34CE5551C}" presName="sibTrans" presStyleLbl="sibTrans2D1" presStyleIdx="0" presStyleCnt="0"/>
      <dgm:spPr/>
    </dgm:pt>
    <dgm:pt modelId="{68EDB208-9365-43F9-B0A0-1F021AAD7B28}" type="pres">
      <dgm:prSet presAssocID="{A8C743FC-3FE1-4EA1-8545-8849AB313397}" presName="compNode" presStyleCnt="0"/>
      <dgm:spPr/>
    </dgm:pt>
    <dgm:pt modelId="{8DEB776A-6546-424A-836B-AAB58AC8003B}" type="pres">
      <dgm:prSet presAssocID="{A8C743FC-3FE1-4EA1-8545-8849AB313397}" presName="iconBgRect" presStyleLbl="bgShp" presStyleIdx="2" presStyleCnt="4"/>
      <dgm:spPr/>
    </dgm:pt>
    <dgm:pt modelId="{E62B82C3-C3CA-4992-A41E-27DF1C3969A9}" type="pres">
      <dgm:prSet presAssocID="{A8C743FC-3FE1-4EA1-8545-8849AB31339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0A37EE1-22A4-447E-8DCB-7A54B2F97ADD}" type="pres">
      <dgm:prSet presAssocID="{A8C743FC-3FE1-4EA1-8545-8849AB313397}" presName="spaceRect" presStyleCnt="0"/>
      <dgm:spPr/>
    </dgm:pt>
    <dgm:pt modelId="{DED87679-DAE5-40CA-809A-B386824EBD86}" type="pres">
      <dgm:prSet presAssocID="{A8C743FC-3FE1-4EA1-8545-8849AB313397}" presName="textRect" presStyleLbl="revTx" presStyleIdx="2" presStyleCnt="4">
        <dgm:presLayoutVars>
          <dgm:chMax val="1"/>
          <dgm:chPref val="1"/>
        </dgm:presLayoutVars>
      </dgm:prSet>
      <dgm:spPr/>
    </dgm:pt>
    <dgm:pt modelId="{E45FEE96-EE88-402B-8ACE-AFF4C31961F6}" type="pres">
      <dgm:prSet presAssocID="{3BE6BF5C-AC8D-4319-B8E9-16A6DFB807A3}" presName="sibTrans" presStyleLbl="sibTrans2D1" presStyleIdx="0" presStyleCnt="0"/>
      <dgm:spPr/>
    </dgm:pt>
    <dgm:pt modelId="{77CA0114-0538-43B0-B974-1CA5B8DEAF35}" type="pres">
      <dgm:prSet presAssocID="{8F537AEB-643F-4C3D-8C38-D91BDDF3F9FA}" presName="compNode" presStyleCnt="0"/>
      <dgm:spPr/>
    </dgm:pt>
    <dgm:pt modelId="{354FDC7A-BB51-4E39-A7B7-3FCFD7E2DC18}" type="pres">
      <dgm:prSet presAssocID="{8F537AEB-643F-4C3D-8C38-D91BDDF3F9FA}" presName="iconBgRect" presStyleLbl="bgShp" presStyleIdx="3" presStyleCnt="4"/>
      <dgm:spPr/>
    </dgm:pt>
    <dgm:pt modelId="{60A29E0A-A765-4FE0-9DC0-11AC2EAD4CB8}" type="pres">
      <dgm:prSet presAssocID="{8F537AEB-643F-4C3D-8C38-D91BDDF3F9F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5E63549-A6E2-45BE-8759-2DCAAC965A57}" type="pres">
      <dgm:prSet presAssocID="{8F537AEB-643F-4C3D-8C38-D91BDDF3F9FA}" presName="spaceRect" presStyleCnt="0"/>
      <dgm:spPr/>
    </dgm:pt>
    <dgm:pt modelId="{2AEE8EFF-98EF-47B5-82E6-0EF01047C2D1}" type="pres">
      <dgm:prSet presAssocID="{8F537AEB-643F-4C3D-8C38-D91BDDF3F9F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1EBC20C-7866-4EC6-B538-A1CCE79FB57F}" srcId="{7894EF8C-33D2-41DA-98A1-0B36935BD6DE}" destId="{A8C743FC-3FE1-4EA1-8545-8849AB313397}" srcOrd="2" destOrd="0" parTransId="{E26F1AB6-6792-4DD7-AD3B-168064B832F1}" sibTransId="{3BE6BF5C-AC8D-4319-B8E9-16A6DFB807A3}"/>
    <dgm:cxn modelId="{9A725316-1DED-49E3-95D2-487AF498C66A}" type="presOf" srcId="{3BE6BF5C-AC8D-4319-B8E9-16A6DFB807A3}" destId="{E45FEE96-EE88-402B-8ACE-AFF4C31961F6}" srcOrd="0" destOrd="0" presId="urn:microsoft.com/office/officeart/2018/2/layout/IconCircleList"/>
    <dgm:cxn modelId="{25A72828-59B4-4523-BC01-097B535A19D5}" type="presOf" srcId="{6701971A-A8ED-4A2F-8200-5F4C74F54E3D}" destId="{349C0579-4000-456C-BA11-4C0253269865}" srcOrd="0" destOrd="0" presId="urn:microsoft.com/office/officeart/2018/2/layout/IconCircleList"/>
    <dgm:cxn modelId="{61166F4B-E3C7-42FD-9497-62AE309BF00B}" srcId="{7894EF8C-33D2-41DA-98A1-0B36935BD6DE}" destId="{6701971A-A8ED-4A2F-8200-5F4C74F54E3D}" srcOrd="0" destOrd="0" parTransId="{E9C8B2CC-CF0D-47A4-9082-F6B2F0DCC8F6}" sibTransId="{AF16E381-303C-4FE7-B896-21C152DFC2BC}"/>
    <dgm:cxn modelId="{EEAF348F-D9DA-440A-B861-6220BEF5D9BE}" type="presOf" srcId="{7583D1E0-36AF-41D7-8187-1E7D37D58427}" destId="{EE837909-7051-4A8A-9EF4-81E3FAF1FA79}" srcOrd="0" destOrd="0" presId="urn:microsoft.com/office/officeart/2018/2/layout/IconCircleList"/>
    <dgm:cxn modelId="{EFB055A5-E85D-404A-8F7E-4D6196D4B855}" srcId="{7894EF8C-33D2-41DA-98A1-0B36935BD6DE}" destId="{7583D1E0-36AF-41D7-8187-1E7D37D58427}" srcOrd="1" destOrd="0" parTransId="{C480052F-41A8-4D37-B894-BA54EF0C5D1B}" sibTransId="{8C67CF10-1B34-43C6-A796-61A34CE5551C}"/>
    <dgm:cxn modelId="{FFE22ACB-1A6D-43E1-87AC-5F5625953D59}" type="presOf" srcId="{7894EF8C-33D2-41DA-98A1-0B36935BD6DE}" destId="{8DA5B831-55E5-4969-BBF4-2C6D3B08131C}" srcOrd="0" destOrd="0" presId="urn:microsoft.com/office/officeart/2018/2/layout/IconCircleList"/>
    <dgm:cxn modelId="{9A872CD9-AD3F-41D6-A2DD-62EB3C1AE84D}" type="presOf" srcId="{A8C743FC-3FE1-4EA1-8545-8849AB313397}" destId="{DED87679-DAE5-40CA-809A-B386824EBD86}" srcOrd="0" destOrd="0" presId="urn:microsoft.com/office/officeart/2018/2/layout/IconCircleList"/>
    <dgm:cxn modelId="{978C4BDB-A3F4-4435-82BD-50546522A9CC}" type="presOf" srcId="{8C67CF10-1B34-43C6-A796-61A34CE5551C}" destId="{16CF60F3-58AA-4886-BF7A-E28FB46FEC60}" srcOrd="0" destOrd="0" presId="urn:microsoft.com/office/officeart/2018/2/layout/IconCircleList"/>
    <dgm:cxn modelId="{24207EF1-7D8C-4729-AC81-AEF1FFE75038}" srcId="{7894EF8C-33D2-41DA-98A1-0B36935BD6DE}" destId="{8F537AEB-643F-4C3D-8C38-D91BDDF3F9FA}" srcOrd="3" destOrd="0" parTransId="{EFD0E95B-69CC-4A07-9789-1D3BA75D4546}" sibTransId="{DE36AA8F-EDB1-4F57-97C7-D34FB5FABE51}"/>
    <dgm:cxn modelId="{DDB629F7-CC6D-4FE6-8BB9-17612A8B2330}" type="presOf" srcId="{AF16E381-303C-4FE7-B896-21C152DFC2BC}" destId="{D462DF67-CC89-4255-A033-0A745FA4485A}" srcOrd="0" destOrd="0" presId="urn:microsoft.com/office/officeart/2018/2/layout/IconCircleList"/>
    <dgm:cxn modelId="{02AA37F9-FB21-4CFD-9174-9DD563E7CB45}" type="presOf" srcId="{8F537AEB-643F-4C3D-8C38-D91BDDF3F9FA}" destId="{2AEE8EFF-98EF-47B5-82E6-0EF01047C2D1}" srcOrd="0" destOrd="0" presId="urn:microsoft.com/office/officeart/2018/2/layout/IconCircleList"/>
    <dgm:cxn modelId="{3FDF19ED-CDD9-48BD-A70D-03D1D280E68D}" type="presParOf" srcId="{8DA5B831-55E5-4969-BBF4-2C6D3B08131C}" destId="{1691DF39-DAC9-450D-8622-7A32D4252007}" srcOrd="0" destOrd="0" presId="urn:microsoft.com/office/officeart/2018/2/layout/IconCircleList"/>
    <dgm:cxn modelId="{B2512456-46A1-46EB-94A8-99FC292082E1}" type="presParOf" srcId="{1691DF39-DAC9-450D-8622-7A32D4252007}" destId="{7F67B8BE-E015-465E-9A10-C14374E4BDAA}" srcOrd="0" destOrd="0" presId="urn:microsoft.com/office/officeart/2018/2/layout/IconCircleList"/>
    <dgm:cxn modelId="{697C2093-45D0-4238-B87C-B41F873F7A2A}" type="presParOf" srcId="{7F67B8BE-E015-465E-9A10-C14374E4BDAA}" destId="{0FB18466-2DA4-4724-BE4B-30270D27226C}" srcOrd="0" destOrd="0" presId="urn:microsoft.com/office/officeart/2018/2/layout/IconCircleList"/>
    <dgm:cxn modelId="{7C5C62DB-AE6F-402A-A1B8-D0787CF91BFA}" type="presParOf" srcId="{7F67B8BE-E015-465E-9A10-C14374E4BDAA}" destId="{0A1C2B33-B18E-47FA-85AF-B1E51558CDDE}" srcOrd="1" destOrd="0" presId="urn:microsoft.com/office/officeart/2018/2/layout/IconCircleList"/>
    <dgm:cxn modelId="{170F37B9-0E35-43DA-B57E-AA1A6A705AFA}" type="presParOf" srcId="{7F67B8BE-E015-465E-9A10-C14374E4BDAA}" destId="{CE5E8DDA-EA10-4E4A-8B35-59E20BA94453}" srcOrd="2" destOrd="0" presId="urn:microsoft.com/office/officeart/2018/2/layout/IconCircleList"/>
    <dgm:cxn modelId="{069C4EC2-2255-45AE-8E35-93A28FC4536D}" type="presParOf" srcId="{7F67B8BE-E015-465E-9A10-C14374E4BDAA}" destId="{349C0579-4000-456C-BA11-4C0253269865}" srcOrd="3" destOrd="0" presId="urn:microsoft.com/office/officeart/2018/2/layout/IconCircleList"/>
    <dgm:cxn modelId="{0D361CE5-5B0E-4D12-BE75-9DE5B56E8F9D}" type="presParOf" srcId="{1691DF39-DAC9-450D-8622-7A32D4252007}" destId="{D462DF67-CC89-4255-A033-0A745FA4485A}" srcOrd="1" destOrd="0" presId="urn:microsoft.com/office/officeart/2018/2/layout/IconCircleList"/>
    <dgm:cxn modelId="{A4101AF8-DFE0-4F22-B756-18305ADD146B}" type="presParOf" srcId="{1691DF39-DAC9-450D-8622-7A32D4252007}" destId="{E1DE8BD8-5D5E-4990-9001-919C64EC8C61}" srcOrd="2" destOrd="0" presId="urn:microsoft.com/office/officeart/2018/2/layout/IconCircleList"/>
    <dgm:cxn modelId="{EF271CA2-AEA5-41BB-A789-AED0532FE376}" type="presParOf" srcId="{E1DE8BD8-5D5E-4990-9001-919C64EC8C61}" destId="{D62F2C8E-3A07-44D5-9883-F62A6C7572D1}" srcOrd="0" destOrd="0" presId="urn:microsoft.com/office/officeart/2018/2/layout/IconCircleList"/>
    <dgm:cxn modelId="{CAB744EC-5828-49F0-8FAD-07E55F62E636}" type="presParOf" srcId="{E1DE8BD8-5D5E-4990-9001-919C64EC8C61}" destId="{9D4705A8-8DAA-4893-95E3-E82761D412BA}" srcOrd="1" destOrd="0" presId="urn:microsoft.com/office/officeart/2018/2/layout/IconCircleList"/>
    <dgm:cxn modelId="{5F8D901D-FEA7-4F43-B8C7-3A2F4F94FD6F}" type="presParOf" srcId="{E1DE8BD8-5D5E-4990-9001-919C64EC8C61}" destId="{C1E6F0EC-F7D6-4D74-B83B-097D118F3AC3}" srcOrd="2" destOrd="0" presId="urn:microsoft.com/office/officeart/2018/2/layout/IconCircleList"/>
    <dgm:cxn modelId="{E558991B-E879-4DA0-9E10-AA7660C51AE1}" type="presParOf" srcId="{E1DE8BD8-5D5E-4990-9001-919C64EC8C61}" destId="{EE837909-7051-4A8A-9EF4-81E3FAF1FA79}" srcOrd="3" destOrd="0" presId="urn:microsoft.com/office/officeart/2018/2/layout/IconCircleList"/>
    <dgm:cxn modelId="{2CF279C9-C0F1-4FA4-96F7-304371C753C9}" type="presParOf" srcId="{1691DF39-DAC9-450D-8622-7A32D4252007}" destId="{16CF60F3-58AA-4886-BF7A-E28FB46FEC60}" srcOrd="3" destOrd="0" presId="urn:microsoft.com/office/officeart/2018/2/layout/IconCircleList"/>
    <dgm:cxn modelId="{D50B9BFA-E2A3-4C70-91BD-292A29F6B835}" type="presParOf" srcId="{1691DF39-DAC9-450D-8622-7A32D4252007}" destId="{68EDB208-9365-43F9-B0A0-1F021AAD7B28}" srcOrd="4" destOrd="0" presId="urn:microsoft.com/office/officeart/2018/2/layout/IconCircleList"/>
    <dgm:cxn modelId="{7CFD5820-2EAD-4464-B358-BA5BF60B04A0}" type="presParOf" srcId="{68EDB208-9365-43F9-B0A0-1F021AAD7B28}" destId="{8DEB776A-6546-424A-836B-AAB58AC8003B}" srcOrd="0" destOrd="0" presId="urn:microsoft.com/office/officeart/2018/2/layout/IconCircleList"/>
    <dgm:cxn modelId="{07F6FD37-23FC-4D10-86C0-1C6CFF9DD4FF}" type="presParOf" srcId="{68EDB208-9365-43F9-B0A0-1F021AAD7B28}" destId="{E62B82C3-C3CA-4992-A41E-27DF1C3969A9}" srcOrd="1" destOrd="0" presId="urn:microsoft.com/office/officeart/2018/2/layout/IconCircleList"/>
    <dgm:cxn modelId="{0D9B1A50-08CA-40E1-BEDD-227C9204BAEB}" type="presParOf" srcId="{68EDB208-9365-43F9-B0A0-1F021AAD7B28}" destId="{50A37EE1-22A4-447E-8DCB-7A54B2F97ADD}" srcOrd="2" destOrd="0" presId="urn:microsoft.com/office/officeart/2018/2/layout/IconCircleList"/>
    <dgm:cxn modelId="{036B25E2-46B5-4975-8D06-B2CEDDC662FA}" type="presParOf" srcId="{68EDB208-9365-43F9-B0A0-1F021AAD7B28}" destId="{DED87679-DAE5-40CA-809A-B386824EBD86}" srcOrd="3" destOrd="0" presId="urn:microsoft.com/office/officeart/2018/2/layout/IconCircleList"/>
    <dgm:cxn modelId="{8801BFA5-99E5-458D-B36E-FE410C29FA5E}" type="presParOf" srcId="{1691DF39-DAC9-450D-8622-7A32D4252007}" destId="{E45FEE96-EE88-402B-8ACE-AFF4C31961F6}" srcOrd="5" destOrd="0" presId="urn:microsoft.com/office/officeart/2018/2/layout/IconCircleList"/>
    <dgm:cxn modelId="{9030BC2D-D53E-414D-8347-3269A0729232}" type="presParOf" srcId="{1691DF39-DAC9-450D-8622-7A32D4252007}" destId="{77CA0114-0538-43B0-B974-1CA5B8DEAF35}" srcOrd="6" destOrd="0" presId="urn:microsoft.com/office/officeart/2018/2/layout/IconCircleList"/>
    <dgm:cxn modelId="{BCD2C65B-D877-444A-8B5A-F720447D9294}" type="presParOf" srcId="{77CA0114-0538-43B0-B974-1CA5B8DEAF35}" destId="{354FDC7A-BB51-4E39-A7B7-3FCFD7E2DC18}" srcOrd="0" destOrd="0" presId="urn:microsoft.com/office/officeart/2018/2/layout/IconCircleList"/>
    <dgm:cxn modelId="{BCC3F626-E6DF-4FB3-80DB-A6628C3BF3ED}" type="presParOf" srcId="{77CA0114-0538-43B0-B974-1CA5B8DEAF35}" destId="{60A29E0A-A765-4FE0-9DC0-11AC2EAD4CB8}" srcOrd="1" destOrd="0" presId="urn:microsoft.com/office/officeart/2018/2/layout/IconCircleList"/>
    <dgm:cxn modelId="{A97CE490-5706-41E8-8CEE-38062D993AA3}" type="presParOf" srcId="{77CA0114-0538-43B0-B974-1CA5B8DEAF35}" destId="{35E63549-A6E2-45BE-8759-2DCAAC965A57}" srcOrd="2" destOrd="0" presId="urn:microsoft.com/office/officeart/2018/2/layout/IconCircleList"/>
    <dgm:cxn modelId="{7E2356A5-FA87-4A0C-99DC-06B3B50F1AF3}" type="presParOf" srcId="{77CA0114-0538-43B0-B974-1CA5B8DEAF35}" destId="{2AEE8EFF-98EF-47B5-82E6-0EF01047C2D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722D92-E3FD-48A0-86F1-5930C64353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3BB7F-00B5-409D-8289-17B96F92F9D9}">
      <dgm:prSet custT="1"/>
      <dgm:spPr/>
      <dgm:t>
        <a:bodyPr/>
        <a:lstStyle/>
        <a:p>
          <a:r>
            <a:rPr lang="en-US" sz="2000" baseline="0">
              <a:latin typeface="Corbel" panose="020B0503020204020204"/>
            </a:rPr>
            <a:t>Xello</a:t>
          </a:r>
          <a:r>
            <a:rPr lang="en-US" sz="2000" baseline="0"/>
            <a:t>!</a:t>
          </a:r>
          <a:endParaRPr lang="en-US" sz="2000"/>
        </a:p>
      </dgm:t>
    </dgm:pt>
    <dgm:pt modelId="{BAE78C2D-BF6A-4AB7-B2BA-7066253AF7DF}" type="parTrans" cxnId="{9718B975-0090-43F8-BFDD-3331E884DF0B}">
      <dgm:prSet/>
      <dgm:spPr/>
      <dgm:t>
        <a:bodyPr/>
        <a:lstStyle/>
        <a:p>
          <a:endParaRPr lang="en-US"/>
        </a:p>
      </dgm:t>
    </dgm:pt>
    <dgm:pt modelId="{ED055E5F-E8D5-432F-838E-9558647586DD}" type="sibTrans" cxnId="{9718B975-0090-43F8-BFDD-3331E884DF0B}">
      <dgm:prSet/>
      <dgm:spPr/>
      <dgm:t>
        <a:bodyPr/>
        <a:lstStyle/>
        <a:p>
          <a:endParaRPr lang="en-US"/>
        </a:p>
      </dgm:t>
    </dgm:pt>
    <dgm:pt modelId="{E2CA5405-64AD-4FCE-AF41-5994B2C75771}">
      <dgm:prSet custT="1"/>
      <dgm:spPr/>
      <dgm:t>
        <a:bodyPr/>
        <a:lstStyle/>
        <a:p>
          <a:r>
            <a:rPr lang="en-US" sz="2000" baseline="0"/>
            <a:t>Florida Shines - www.floridashines.org</a:t>
          </a:r>
          <a:endParaRPr lang="en-US" sz="2000"/>
        </a:p>
      </dgm:t>
    </dgm:pt>
    <dgm:pt modelId="{0D5DA7F9-15AE-42EE-901E-48EAAC7FF0F3}" type="parTrans" cxnId="{6BC2BDDE-EB8B-4B07-96C8-8C771487F697}">
      <dgm:prSet/>
      <dgm:spPr/>
      <dgm:t>
        <a:bodyPr/>
        <a:lstStyle/>
        <a:p>
          <a:endParaRPr lang="en-US"/>
        </a:p>
      </dgm:t>
    </dgm:pt>
    <dgm:pt modelId="{0A20DD4F-EFF4-4175-90D5-BB9192C432D6}" type="sibTrans" cxnId="{6BC2BDDE-EB8B-4B07-96C8-8C771487F697}">
      <dgm:prSet/>
      <dgm:spPr/>
      <dgm:t>
        <a:bodyPr/>
        <a:lstStyle/>
        <a:p>
          <a:endParaRPr lang="en-US"/>
        </a:p>
      </dgm:t>
    </dgm:pt>
    <dgm:pt modelId="{A1881669-ADC1-456C-B451-D973EA668F27}">
      <dgm:prSet custT="1"/>
      <dgm:spPr/>
      <dgm:t>
        <a:bodyPr/>
        <a:lstStyle/>
        <a:p>
          <a:r>
            <a:rPr lang="en-US" sz="2000" baseline="0"/>
            <a:t>Big Future Collegeboard - www.bigfuture.collegeboard.org </a:t>
          </a:r>
          <a:endParaRPr lang="en-US" sz="2000"/>
        </a:p>
      </dgm:t>
    </dgm:pt>
    <dgm:pt modelId="{BAD89F61-5E20-4920-91B3-C822546233C5}" type="parTrans" cxnId="{4BDA25EF-A44E-4BEF-9DAF-7E533FE89100}">
      <dgm:prSet/>
      <dgm:spPr/>
      <dgm:t>
        <a:bodyPr/>
        <a:lstStyle/>
        <a:p>
          <a:endParaRPr lang="en-US"/>
        </a:p>
      </dgm:t>
    </dgm:pt>
    <dgm:pt modelId="{3AC26DC8-1223-45F4-8A2C-917CD462B164}" type="sibTrans" cxnId="{4BDA25EF-A44E-4BEF-9DAF-7E533FE89100}">
      <dgm:prSet/>
      <dgm:spPr/>
      <dgm:t>
        <a:bodyPr/>
        <a:lstStyle/>
        <a:p>
          <a:endParaRPr lang="en-US"/>
        </a:p>
      </dgm:t>
    </dgm:pt>
    <dgm:pt modelId="{C9E7D348-EF92-469C-BE3C-1A13CB287CA0}">
      <dgm:prSet custT="1"/>
      <dgm:spPr/>
      <dgm:t>
        <a:bodyPr/>
        <a:lstStyle/>
        <a:p>
          <a:r>
            <a:rPr lang="en-US" sz="2000" baseline="0"/>
            <a:t>eCampus Tours - ecampustours.com</a:t>
          </a:r>
          <a:endParaRPr lang="en-US" sz="2000"/>
        </a:p>
      </dgm:t>
    </dgm:pt>
    <dgm:pt modelId="{022D9C86-B57E-444B-96EC-0FCF050A6B67}" type="parTrans" cxnId="{4729D9FF-C9D8-410E-941F-482295663F87}">
      <dgm:prSet/>
      <dgm:spPr/>
      <dgm:t>
        <a:bodyPr/>
        <a:lstStyle/>
        <a:p>
          <a:endParaRPr lang="en-US"/>
        </a:p>
      </dgm:t>
    </dgm:pt>
    <dgm:pt modelId="{287D60CE-3C53-4D73-B9E1-7421C19C8EBE}" type="sibTrans" cxnId="{4729D9FF-C9D8-410E-941F-482295663F87}">
      <dgm:prSet/>
      <dgm:spPr/>
      <dgm:t>
        <a:bodyPr/>
        <a:lstStyle/>
        <a:p>
          <a:endParaRPr lang="en-US"/>
        </a:p>
      </dgm:t>
    </dgm:pt>
    <dgm:pt modelId="{E29DD991-ECEC-45C1-B580-47589140E1DB}">
      <dgm:prSet custT="1"/>
      <dgm:spPr/>
      <dgm:t>
        <a:bodyPr/>
        <a:lstStyle/>
        <a:p>
          <a:r>
            <a:rPr lang="en-US" sz="2000" baseline="0"/>
            <a:t>Admittedly - admitted.ly</a:t>
          </a:r>
          <a:endParaRPr lang="en-US" sz="2000"/>
        </a:p>
      </dgm:t>
    </dgm:pt>
    <dgm:pt modelId="{70061A38-5A53-45D0-84F4-6C3621221710}" type="parTrans" cxnId="{58F490A1-73D5-45DB-8F7F-43775E4998B0}">
      <dgm:prSet/>
      <dgm:spPr/>
      <dgm:t>
        <a:bodyPr/>
        <a:lstStyle/>
        <a:p>
          <a:endParaRPr lang="en-US"/>
        </a:p>
      </dgm:t>
    </dgm:pt>
    <dgm:pt modelId="{80028C3E-228D-4642-BCBF-555C34F3680E}" type="sibTrans" cxnId="{58F490A1-73D5-45DB-8F7F-43775E4998B0}">
      <dgm:prSet/>
      <dgm:spPr/>
      <dgm:t>
        <a:bodyPr/>
        <a:lstStyle/>
        <a:p>
          <a:endParaRPr lang="en-US"/>
        </a:p>
      </dgm:t>
    </dgm:pt>
    <dgm:pt modelId="{5178C50C-1099-427B-A5C9-EBBFF9FB1138}">
      <dgm:prSet custT="1"/>
      <dgm:spPr/>
      <dgm:t>
        <a:bodyPr/>
        <a:lstStyle/>
        <a:p>
          <a:r>
            <a:rPr lang="en-US" sz="2000" baseline="0"/>
            <a:t>Cappex - cappex.com </a:t>
          </a:r>
          <a:endParaRPr lang="en-US" sz="2000"/>
        </a:p>
      </dgm:t>
    </dgm:pt>
    <dgm:pt modelId="{1E03E19C-EB0C-4EDD-8598-41C21C3B98AE}" type="parTrans" cxnId="{E0AFA51A-0272-4F21-A340-85449235C246}">
      <dgm:prSet/>
      <dgm:spPr/>
      <dgm:t>
        <a:bodyPr/>
        <a:lstStyle/>
        <a:p>
          <a:endParaRPr lang="en-US"/>
        </a:p>
      </dgm:t>
    </dgm:pt>
    <dgm:pt modelId="{ACA2CF0E-328E-4657-B72C-72BA148489E5}" type="sibTrans" cxnId="{E0AFA51A-0272-4F21-A340-85449235C246}">
      <dgm:prSet/>
      <dgm:spPr/>
      <dgm:t>
        <a:bodyPr/>
        <a:lstStyle/>
        <a:p>
          <a:endParaRPr lang="en-US"/>
        </a:p>
      </dgm:t>
    </dgm:pt>
    <dgm:pt modelId="{A6CA0C44-6F1C-440F-8225-2D02A24AA561}">
      <dgm:prSet custT="1"/>
      <dgm:spPr/>
      <dgm:t>
        <a:bodyPr/>
        <a:lstStyle/>
        <a:p>
          <a:r>
            <a:rPr lang="en-US" sz="2000" baseline="0"/>
            <a:t>Chegg - chegg.com </a:t>
          </a:r>
          <a:endParaRPr lang="en-US" sz="2000"/>
        </a:p>
      </dgm:t>
    </dgm:pt>
    <dgm:pt modelId="{9688D21B-8DE5-4FAF-ADC0-CF0C2A389A26}" type="parTrans" cxnId="{5B070251-50C2-4B50-943C-964B2A46CEB4}">
      <dgm:prSet/>
      <dgm:spPr/>
      <dgm:t>
        <a:bodyPr/>
        <a:lstStyle/>
        <a:p>
          <a:endParaRPr lang="en-US"/>
        </a:p>
      </dgm:t>
    </dgm:pt>
    <dgm:pt modelId="{5B0A6415-CF50-451C-A4B4-91337A9CAA3A}" type="sibTrans" cxnId="{5B070251-50C2-4B50-943C-964B2A46CEB4}">
      <dgm:prSet/>
      <dgm:spPr/>
      <dgm:t>
        <a:bodyPr/>
        <a:lstStyle/>
        <a:p>
          <a:endParaRPr lang="en-US"/>
        </a:p>
      </dgm:t>
    </dgm:pt>
    <dgm:pt modelId="{659708C2-9884-45E6-B4A5-9F2BF4C2B833}">
      <dgm:prSet custT="1"/>
      <dgm:spPr/>
      <dgm:t>
        <a:bodyPr/>
        <a:lstStyle/>
        <a:p>
          <a:r>
            <a:rPr lang="en-US" sz="2000" baseline="0"/>
            <a:t>College Raptor- </a:t>
          </a:r>
          <a:r>
            <a:rPr lang="en-US" sz="2000" baseline="0" err="1"/>
            <a:t>collegeraptor.com</a:t>
          </a:r>
          <a:endParaRPr lang="en-US" sz="2000"/>
        </a:p>
      </dgm:t>
    </dgm:pt>
    <dgm:pt modelId="{07D3B7A2-351A-4611-9654-56B9C67EF651}" type="parTrans" cxnId="{F13984CB-92BF-46BE-9384-0F024C011F94}">
      <dgm:prSet/>
      <dgm:spPr/>
      <dgm:t>
        <a:bodyPr/>
        <a:lstStyle/>
        <a:p>
          <a:endParaRPr lang="en-US"/>
        </a:p>
      </dgm:t>
    </dgm:pt>
    <dgm:pt modelId="{E2E564BF-C924-4747-B4C0-344F6322A4BD}" type="sibTrans" cxnId="{F13984CB-92BF-46BE-9384-0F024C011F94}">
      <dgm:prSet/>
      <dgm:spPr/>
      <dgm:t>
        <a:bodyPr/>
        <a:lstStyle/>
        <a:p>
          <a:endParaRPr lang="en-US"/>
        </a:p>
      </dgm:t>
    </dgm:pt>
    <dgm:pt modelId="{38A4FF28-DD45-0D40-8712-F1EFC53E2E08}" type="pres">
      <dgm:prSet presAssocID="{9F722D92-E3FD-48A0-86F1-5930C6435333}" presName="linear" presStyleCnt="0">
        <dgm:presLayoutVars>
          <dgm:animLvl val="lvl"/>
          <dgm:resizeHandles val="exact"/>
        </dgm:presLayoutVars>
      </dgm:prSet>
      <dgm:spPr/>
    </dgm:pt>
    <dgm:pt modelId="{75D60947-07C8-F644-A51F-1446D7ABBF76}" type="pres">
      <dgm:prSet presAssocID="{E4E3BB7F-00B5-409D-8289-17B96F92F9D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4C19019-7EB1-8341-854C-7C35A00E18C6}" type="pres">
      <dgm:prSet presAssocID="{ED055E5F-E8D5-432F-838E-9558647586DD}" presName="spacer" presStyleCnt="0"/>
      <dgm:spPr/>
    </dgm:pt>
    <dgm:pt modelId="{5D6F0594-D24C-AB47-98F4-8309217C08C3}" type="pres">
      <dgm:prSet presAssocID="{E2CA5405-64AD-4FCE-AF41-5994B2C75771}" presName="parentText" presStyleLbl="node1" presStyleIdx="1" presStyleCnt="8" custAng="0">
        <dgm:presLayoutVars>
          <dgm:chMax val="0"/>
          <dgm:bulletEnabled val="1"/>
        </dgm:presLayoutVars>
      </dgm:prSet>
      <dgm:spPr/>
    </dgm:pt>
    <dgm:pt modelId="{B09EE89D-50C9-9A42-8C6F-3C215397A4E3}" type="pres">
      <dgm:prSet presAssocID="{0A20DD4F-EFF4-4175-90D5-BB9192C432D6}" presName="spacer" presStyleCnt="0"/>
      <dgm:spPr/>
    </dgm:pt>
    <dgm:pt modelId="{BC79120A-5C5A-214A-8FA9-1BC4BB3A4338}" type="pres">
      <dgm:prSet presAssocID="{A1881669-ADC1-456C-B451-D973EA668F2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E6BB5F0-D100-5443-BBC9-BFB5AF169FAB}" type="pres">
      <dgm:prSet presAssocID="{3AC26DC8-1223-45F4-8A2C-917CD462B164}" presName="spacer" presStyleCnt="0"/>
      <dgm:spPr/>
    </dgm:pt>
    <dgm:pt modelId="{9291F7C0-CAA0-B541-A948-A4E21C2CA024}" type="pres">
      <dgm:prSet presAssocID="{C9E7D348-EF92-469C-BE3C-1A13CB287CA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0F6520B-DA42-A94B-AEEB-F3BE0EBBDF5E}" type="pres">
      <dgm:prSet presAssocID="{287D60CE-3C53-4D73-B9E1-7421C19C8EBE}" presName="spacer" presStyleCnt="0"/>
      <dgm:spPr/>
    </dgm:pt>
    <dgm:pt modelId="{85473E90-AA7A-9A41-8657-0D13D9B2E26F}" type="pres">
      <dgm:prSet presAssocID="{E29DD991-ECEC-45C1-B580-47589140E1D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AAE8206-C365-1843-82FB-7CFD9E840AFC}" type="pres">
      <dgm:prSet presAssocID="{80028C3E-228D-4642-BCBF-555C34F3680E}" presName="spacer" presStyleCnt="0"/>
      <dgm:spPr/>
    </dgm:pt>
    <dgm:pt modelId="{81859A7A-266B-CA4E-AB05-46C184537170}" type="pres">
      <dgm:prSet presAssocID="{5178C50C-1099-427B-A5C9-EBBFF9FB113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A2A83F2-E2C2-024F-8EF6-43D8864D7E2D}" type="pres">
      <dgm:prSet presAssocID="{ACA2CF0E-328E-4657-B72C-72BA148489E5}" presName="spacer" presStyleCnt="0"/>
      <dgm:spPr/>
    </dgm:pt>
    <dgm:pt modelId="{5091464B-C619-AE40-A2C7-E0BC8A0EB747}" type="pres">
      <dgm:prSet presAssocID="{A6CA0C44-6F1C-440F-8225-2D02A24AA56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61020AB-F612-9E4D-BD23-44E63D3EA8B6}" type="pres">
      <dgm:prSet presAssocID="{5B0A6415-CF50-451C-A4B4-91337A9CAA3A}" presName="spacer" presStyleCnt="0"/>
      <dgm:spPr/>
    </dgm:pt>
    <dgm:pt modelId="{BCDF311B-34B5-294D-9156-55D28613A762}" type="pres">
      <dgm:prSet presAssocID="{659708C2-9884-45E6-B4A5-9F2BF4C2B83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0AFA51A-0272-4F21-A340-85449235C246}" srcId="{9F722D92-E3FD-48A0-86F1-5930C6435333}" destId="{5178C50C-1099-427B-A5C9-EBBFF9FB1138}" srcOrd="5" destOrd="0" parTransId="{1E03E19C-EB0C-4EDD-8598-41C21C3B98AE}" sibTransId="{ACA2CF0E-328E-4657-B72C-72BA148489E5}"/>
    <dgm:cxn modelId="{733F136D-11B0-5742-82E0-B24EA0E74AEB}" type="presOf" srcId="{E29DD991-ECEC-45C1-B580-47589140E1DB}" destId="{85473E90-AA7A-9A41-8657-0D13D9B2E26F}" srcOrd="0" destOrd="0" presId="urn:microsoft.com/office/officeart/2005/8/layout/vList2"/>
    <dgm:cxn modelId="{5B070251-50C2-4B50-943C-964B2A46CEB4}" srcId="{9F722D92-E3FD-48A0-86F1-5930C6435333}" destId="{A6CA0C44-6F1C-440F-8225-2D02A24AA561}" srcOrd="6" destOrd="0" parTransId="{9688D21B-8DE5-4FAF-ADC0-CF0C2A389A26}" sibTransId="{5B0A6415-CF50-451C-A4B4-91337A9CAA3A}"/>
    <dgm:cxn modelId="{5CC7E651-533E-F84C-80C9-BB01493B539B}" type="presOf" srcId="{E4E3BB7F-00B5-409D-8289-17B96F92F9D9}" destId="{75D60947-07C8-F644-A51F-1446D7ABBF76}" srcOrd="0" destOrd="0" presId="urn:microsoft.com/office/officeart/2005/8/layout/vList2"/>
    <dgm:cxn modelId="{F3EB0F74-0264-B24B-AC0D-E369C1FB3F36}" type="presOf" srcId="{659708C2-9884-45E6-B4A5-9F2BF4C2B833}" destId="{BCDF311B-34B5-294D-9156-55D28613A762}" srcOrd="0" destOrd="0" presId="urn:microsoft.com/office/officeart/2005/8/layout/vList2"/>
    <dgm:cxn modelId="{AD5E1E74-92FD-9C4F-96C6-B185CB3ECB45}" type="presOf" srcId="{9F722D92-E3FD-48A0-86F1-5930C6435333}" destId="{38A4FF28-DD45-0D40-8712-F1EFC53E2E08}" srcOrd="0" destOrd="0" presId="urn:microsoft.com/office/officeart/2005/8/layout/vList2"/>
    <dgm:cxn modelId="{D20B1455-2834-F644-A1C6-CEC6A90E03C7}" type="presOf" srcId="{5178C50C-1099-427B-A5C9-EBBFF9FB1138}" destId="{81859A7A-266B-CA4E-AB05-46C184537170}" srcOrd="0" destOrd="0" presId="urn:microsoft.com/office/officeart/2005/8/layout/vList2"/>
    <dgm:cxn modelId="{9718B975-0090-43F8-BFDD-3331E884DF0B}" srcId="{9F722D92-E3FD-48A0-86F1-5930C6435333}" destId="{E4E3BB7F-00B5-409D-8289-17B96F92F9D9}" srcOrd="0" destOrd="0" parTransId="{BAE78C2D-BF6A-4AB7-B2BA-7066253AF7DF}" sibTransId="{ED055E5F-E8D5-432F-838E-9558647586DD}"/>
    <dgm:cxn modelId="{58F490A1-73D5-45DB-8F7F-43775E4998B0}" srcId="{9F722D92-E3FD-48A0-86F1-5930C6435333}" destId="{E29DD991-ECEC-45C1-B580-47589140E1DB}" srcOrd="4" destOrd="0" parTransId="{70061A38-5A53-45D0-84F4-6C3621221710}" sibTransId="{80028C3E-228D-4642-BCBF-555C34F3680E}"/>
    <dgm:cxn modelId="{E1B66FAE-AA33-1242-BE68-F67E702359AF}" type="presOf" srcId="{A1881669-ADC1-456C-B451-D973EA668F27}" destId="{BC79120A-5C5A-214A-8FA9-1BC4BB3A4338}" srcOrd="0" destOrd="0" presId="urn:microsoft.com/office/officeart/2005/8/layout/vList2"/>
    <dgm:cxn modelId="{5206D9AE-F1B3-1B4D-BEB4-365EAF096059}" type="presOf" srcId="{E2CA5405-64AD-4FCE-AF41-5994B2C75771}" destId="{5D6F0594-D24C-AB47-98F4-8309217C08C3}" srcOrd="0" destOrd="0" presId="urn:microsoft.com/office/officeart/2005/8/layout/vList2"/>
    <dgm:cxn modelId="{F13984CB-92BF-46BE-9384-0F024C011F94}" srcId="{9F722D92-E3FD-48A0-86F1-5930C6435333}" destId="{659708C2-9884-45E6-B4A5-9F2BF4C2B833}" srcOrd="7" destOrd="0" parTransId="{07D3B7A2-351A-4611-9654-56B9C67EF651}" sibTransId="{E2E564BF-C924-4747-B4C0-344F6322A4BD}"/>
    <dgm:cxn modelId="{6BC2BDDE-EB8B-4B07-96C8-8C771487F697}" srcId="{9F722D92-E3FD-48A0-86F1-5930C6435333}" destId="{E2CA5405-64AD-4FCE-AF41-5994B2C75771}" srcOrd="1" destOrd="0" parTransId="{0D5DA7F9-15AE-42EE-901E-48EAAC7FF0F3}" sibTransId="{0A20DD4F-EFF4-4175-90D5-BB9192C432D6}"/>
    <dgm:cxn modelId="{12B765E0-6E62-CF42-8CA1-D647B7143FC5}" type="presOf" srcId="{A6CA0C44-6F1C-440F-8225-2D02A24AA561}" destId="{5091464B-C619-AE40-A2C7-E0BC8A0EB747}" srcOrd="0" destOrd="0" presId="urn:microsoft.com/office/officeart/2005/8/layout/vList2"/>
    <dgm:cxn modelId="{4BDA25EF-A44E-4BEF-9DAF-7E533FE89100}" srcId="{9F722D92-E3FD-48A0-86F1-5930C6435333}" destId="{A1881669-ADC1-456C-B451-D973EA668F27}" srcOrd="2" destOrd="0" parTransId="{BAD89F61-5E20-4920-91B3-C822546233C5}" sibTransId="{3AC26DC8-1223-45F4-8A2C-917CD462B164}"/>
    <dgm:cxn modelId="{2DD3D6F6-7638-B84B-892D-BB85F726F7C4}" type="presOf" srcId="{C9E7D348-EF92-469C-BE3C-1A13CB287CA0}" destId="{9291F7C0-CAA0-B541-A948-A4E21C2CA024}" srcOrd="0" destOrd="0" presId="urn:microsoft.com/office/officeart/2005/8/layout/vList2"/>
    <dgm:cxn modelId="{4729D9FF-C9D8-410E-941F-482295663F87}" srcId="{9F722D92-E3FD-48A0-86F1-5930C6435333}" destId="{C9E7D348-EF92-469C-BE3C-1A13CB287CA0}" srcOrd="3" destOrd="0" parTransId="{022D9C86-B57E-444B-96EC-0FCF050A6B67}" sibTransId="{287D60CE-3C53-4D73-B9E1-7421C19C8EBE}"/>
    <dgm:cxn modelId="{B531367B-C06E-A240-BB3C-68C05C4BD65D}" type="presParOf" srcId="{38A4FF28-DD45-0D40-8712-F1EFC53E2E08}" destId="{75D60947-07C8-F644-A51F-1446D7ABBF76}" srcOrd="0" destOrd="0" presId="urn:microsoft.com/office/officeart/2005/8/layout/vList2"/>
    <dgm:cxn modelId="{3981E4C1-1A28-594F-B645-9197DCB13AB5}" type="presParOf" srcId="{38A4FF28-DD45-0D40-8712-F1EFC53E2E08}" destId="{74C19019-7EB1-8341-854C-7C35A00E18C6}" srcOrd="1" destOrd="0" presId="urn:microsoft.com/office/officeart/2005/8/layout/vList2"/>
    <dgm:cxn modelId="{54CDBA17-7323-5E40-8A47-81F6E2C3F54B}" type="presParOf" srcId="{38A4FF28-DD45-0D40-8712-F1EFC53E2E08}" destId="{5D6F0594-D24C-AB47-98F4-8309217C08C3}" srcOrd="2" destOrd="0" presId="urn:microsoft.com/office/officeart/2005/8/layout/vList2"/>
    <dgm:cxn modelId="{2DCBD0ED-0CC8-6C4D-B8CC-D84D31895B30}" type="presParOf" srcId="{38A4FF28-DD45-0D40-8712-F1EFC53E2E08}" destId="{B09EE89D-50C9-9A42-8C6F-3C215397A4E3}" srcOrd="3" destOrd="0" presId="urn:microsoft.com/office/officeart/2005/8/layout/vList2"/>
    <dgm:cxn modelId="{1C4362F1-18A1-654B-AA45-6286A8CDC979}" type="presParOf" srcId="{38A4FF28-DD45-0D40-8712-F1EFC53E2E08}" destId="{BC79120A-5C5A-214A-8FA9-1BC4BB3A4338}" srcOrd="4" destOrd="0" presId="urn:microsoft.com/office/officeart/2005/8/layout/vList2"/>
    <dgm:cxn modelId="{949DF370-1E92-B44B-8434-E09E6800BC0F}" type="presParOf" srcId="{38A4FF28-DD45-0D40-8712-F1EFC53E2E08}" destId="{BE6BB5F0-D100-5443-BBC9-BFB5AF169FAB}" srcOrd="5" destOrd="0" presId="urn:microsoft.com/office/officeart/2005/8/layout/vList2"/>
    <dgm:cxn modelId="{9F7F7E51-B03C-7141-8839-EB1184539A81}" type="presParOf" srcId="{38A4FF28-DD45-0D40-8712-F1EFC53E2E08}" destId="{9291F7C0-CAA0-B541-A948-A4E21C2CA024}" srcOrd="6" destOrd="0" presId="urn:microsoft.com/office/officeart/2005/8/layout/vList2"/>
    <dgm:cxn modelId="{0DDB129F-5B02-F341-8914-50D47649D8C1}" type="presParOf" srcId="{38A4FF28-DD45-0D40-8712-F1EFC53E2E08}" destId="{20F6520B-DA42-A94B-AEEB-F3BE0EBBDF5E}" srcOrd="7" destOrd="0" presId="urn:microsoft.com/office/officeart/2005/8/layout/vList2"/>
    <dgm:cxn modelId="{186F3496-B560-E147-86F0-719CFA3574E9}" type="presParOf" srcId="{38A4FF28-DD45-0D40-8712-F1EFC53E2E08}" destId="{85473E90-AA7A-9A41-8657-0D13D9B2E26F}" srcOrd="8" destOrd="0" presId="urn:microsoft.com/office/officeart/2005/8/layout/vList2"/>
    <dgm:cxn modelId="{680B6E16-F319-4642-8CF3-B39B1E266601}" type="presParOf" srcId="{38A4FF28-DD45-0D40-8712-F1EFC53E2E08}" destId="{8AAE8206-C365-1843-82FB-7CFD9E840AFC}" srcOrd="9" destOrd="0" presId="urn:microsoft.com/office/officeart/2005/8/layout/vList2"/>
    <dgm:cxn modelId="{A45EE1B6-D936-3E4A-961F-9A74D17CB419}" type="presParOf" srcId="{38A4FF28-DD45-0D40-8712-F1EFC53E2E08}" destId="{81859A7A-266B-CA4E-AB05-46C184537170}" srcOrd="10" destOrd="0" presId="urn:microsoft.com/office/officeart/2005/8/layout/vList2"/>
    <dgm:cxn modelId="{F6B6E527-0C67-9746-8191-7C47C282CD34}" type="presParOf" srcId="{38A4FF28-DD45-0D40-8712-F1EFC53E2E08}" destId="{7A2A83F2-E2C2-024F-8EF6-43D8864D7E2D}" srcOrd="11" destOrd="0" presId="urn:microsoft.com/office/officeart/2005/8/layout/vList2"/>
    <dgm:cxn modelId="{668B353B-57BD-404A-9892-68E6FEF17B2A}" type="presParOf" srcId="{38A4FF28-DD45-0D40-8712-F1EFC53E2E08}" destId="{5091464B-C619-AE40-A2C7-E0BC8A0EB747}" srcOrd="12" destOrd="0" presId="urn:microsoft.com/office/officeart/2005/8/layout/vList2"/>
    <dgm:cxn modelId="{236734E0-805D-784F-B719-E1A53E5CA1E9}" type="presParOf" srcId="{38A4FF28-DD45-0D40-8712-F1EFC53E2E08}" destId="{F61020AB-F612-9E4D-BD23-44E63D3EA8B6}" srcOrd="13" destOrd="0" presId="urn:microsoft.com/office/officeart/2005/8/layout/vList2"/>
    <dgm:cxn modelId="{9F518280-CB55-4146-9798-C246B186A1FD}" type="presParOf" srcId="{38A4FF28-DD45-0D40-8712-F1EFC53E2E08}" destId="{BCDF311B-34B5-294D-9156-55D28613A76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EE05BD-D523-44FF-B617-A28FE27112B2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555B6D0-245A-460E-A6A1-FD5C0616EE92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2 sections</a:t>
          </a:r>
        </a:p>
      </dgm:t>
    </dgm:pt>
    <dgm:pt modelId="{AD881D25-B908-4DE8-8C0B-B60441F620E9}" type="parTrans" cxnId="{0E488A27-3BE8-48D1-80B8-B86F8717269D}">
      <dgm:prSet/>
      <dgm:spPr/>
      <dgm:t>
        <a:bodyPr/>
        <a:lstStyle/>
        <a:p>
          <a:endParaRPr lang="en-US"/>
        </a:p>
      </dgm:t>
    </dgm:pt>
    <dgm:pt modelId="{9EF53152-EBAF-49B4-A46E-BC0829B5F618}" type="sibTrans" cxnId="{0E488A27-3BE8-48D1-80B8-B86F8717269D}">
      <dgm:prSet/>
      <dgm:spPr/>
      <dgm:t>
        <a:bodyPr/>
        <a:lstStyle/>
        <a:p>
          <a:endParaRPr lang="en-US"/>
        </a:p>
      </dgm:t>
    </dgm:pt>
    <dgm:pt modelId="{79602A8A-E83B-4100-A00B-9BAF847B247C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Scoring - range  200-800</a:t>
          </a:r>
        </a:p>
      </dgm:t>
    </dgm:pt>
    <dgm:pt modelId="{9F94F713-52D2-4762-91EF-77FC0BC17240}" type="parTrans" cxnId="{EE4EA018-C21F-46F2-A857-DB4F90889F2B}">
      <dgm:prSet/>
      <dgm:spPr/>
      <dgm:t>
        <a:bodyPr/>
        <a:lstStyle/>
        <a:p>
          <a:endParaRPr lang="en-US"/>
        </a:p>
      </dgm:t>
    </dgm:pt>
    <dgm:pt modelId="{FA47CC39-2E8C-4714-94FA-CD843670B67F}" type="sibTrans" cxnId="{EE4EA018-C21F-46F2-A857-DB4F90889F2B}">
      <dgm:prSet/>
      <dgm:spPr/>
      <dgm:t>
        <a:bodyPr/>
        <a:lstStyle/>
        <a:p>
          <a:endParaRPr lang="en-US"/>
        </a:p>
      </dgm:t>
    </dgm:pt>
    <dgm:pt modelId="{58595479-F6DF-45C9-B0E2-19807089FA73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Fee Waiver </a:t>
          </a:r>
        </a:p>
      </dgm:t>
    </dgm:pt>
    <dgm:pt modelId="{45BA5A1E-5B8D-47F6-B6E4-00C5A8C4046A}" type="parTrans" cxnId="{B7FCA0FE-7C51-4696-8D84-B9CB3B3E4E6F}">
      <dgm:prSet/>
      <dgm:spPr/>
      <dgm:t>
        <a:bodyPr/>
        <a:lstStyle/>
        <a:p>
          <a:endParaRPr lang="en-US"/>
        </a:p>
      </dgm:t>
    </dgm:pt>
    <dgm:pt modelId="{8E80DF3E-5865-4EFE-8A79-3F199D3D5762}" type="sibTrans" cxnId="{B7FCA0FE-7C51-4696-8D84-B9CB3B3E4E6F}">
      <dgm:prSet/>
      <dgm:spPr/>
      <dgm:t>
        <a:bodyPr/>
        <a:lstStyle/>
        <a:p>
          <a:endParaRPr lang="en-US"/>
        </a:p>
      </dgm:t>
    </dgm:pt>
    <dgm:pt modelId="{E380A2E8-0B02-404C-BD76-F82B8918CA43}">
      <dgm:prSet/>
      <dgm:spPr/>
      <dgm:t>
        <a:bodyPr/>
        <a:lstStyle/>
        <a:p>
          <a:r>
            <a:rPr lang="en-US" err="1">
              <a:latin typeface="Calibri"/>
              <a:cs typeface="Calibri"/>
            </a:rPr>
            <a:t>Superscoring</a:t>
          </a:r>
        </a:p>
      </dgm:t>
    </dgm:pt>
    <dgm:pt modelId="{D2A3B2CF-D3B5-4F0B-83C2-E175FC47528E}" type="parTrans" cxnId="{CCD1872F-A47C-49A8-90A6-84D2A0675C6E}">
      <dgm:prSet/>
      <dgm:spPr/>
      <dgm:t>
        <a:bodyPr/>
        <a:lstStyle/>
        <a:p>
          <a:endParaRPr lang="en-US"/>
        </a:p>
      </dgm:t>
    </dgm:pt>
    <dgm:pt modelId="{55985DFC-B1F1-473E-B2A6-F56533FFC35A}" type="sibTrans" cxnId="{CCD1872F-A47C-49A8-90A6-84D2A0675C6E}">
      <dgm:prSet/>
      <dgm:spPr/>
      <dgm:t>
        <a:bodyPr/>
        <a:lstStyle/>
        <a:p>
          <a:endParaRPr lang="en-US"/>
        </a:p>
      </dgm:t>
    </dgm:pt>
    <dgm:pt modelId="{0C1B20FE-00EF-344A-809D-6F4E120B11BD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Critical Reading &amp; Writing</a:t>
          </a:r>
        </a:p>
      </dgm:t>
    </dgm:pt>
    <dgm:pt modelId="{ECA6F1D5-9391-7144-A603-0185DC908FF3}" type="parTrans" cxnId="{241DE762-6727-B141-860D-B037C4CCF417}">
      <dgm:prSet/>
      <dgm:spPr/>
      <dgm:t>
        <a:bodyPr/>
        <a:lstStyle/>
        <a:p>
          <a:endParaRPr lang="en-US"/>
        </a:p>
      </dgm:t>
    </dgm:pt>
    <dgm:pt modelId="{B8D9ADA8-0325-9444-BB34-8DA697FEC5D9}" type="sibTrans" cxnId="{241DE762-6727-B141-860D-B037C4CCF417}">
      <dgm:prSet/>
      <dgm:spPr/>
      <dgm:t>
        <a:bodyPr/>
        <a:lstStyle/>
        <a:p>
          <a:endParaRPr lang="en-US"/>
        </a:p>
      </dgm:t>
    </dgm:pt>
    <dgm:pt modelId="{2266A4D7-1AC6-1B4C-B226-066016ABD891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 Math</a:t>
          </a:r>
        </a:p>
      </dgm:t>
    </dgm:pt>
    <dgm:pt modelId="{50AEEE3F-8776-D641-9236-34202DA90F72}" type="parTrans" cxnId="{0C0E30D7-BDBD-CA48-B699-E20BB8FE4536}">
      <dgm:prSet/>
      <dgm:spPr/>
      <dgm:t>
        <a:bodyPr/>
        <a:lstStyle/>
        <a:p>
          <a:endParaRPr lang="en-US"/>
        </a:p>
      </dgm:t>
    </dgm:pt>
    <dgm:pt modelId="{AC974F52-1000-0342-9067-65FD2F93CA1D}" type="sibTrans" cxnId="{0C0E30D7-BDBD-CA48-B699-E20BB8FE4536}">
      <dgm:prSet/>
      <dgm:spPr/>
      <dgm:t>
        <a:bodyPr/>
        <a:lstStyle/>
        <a:p>
          <a:endParaRPr lang="en-US"/>
        </a:p>
      </dgm:t>
    </dgm:pt>
    <dgm:pt modelId="{424B87B7-EE7B-4590-AFCC-08707A6EFDA1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800 max </a:t>
          </a:r>
          <a:endParaRPr lang="en-US">
            <a:latin typeface="Calibri Light" panose="020F0302020204030204"/>
            <a:cs typeface="Calibri Light" panose="020F0302020204030204"/>
          </a:endParaRPr>
        </a:p>
      </dgm:t>
    </dgm:pt>
    <dgm:pt modelId="{2635F670-1765-4936-83E8-7D01B8820EFB}" type="parTrans" cxnId="{240371EE-4D77-4962-9B86-0E1D113A5AE8}">
      <dgm:prSet/>
      <dgm:spPr/>
      <dgm:t>
        <a:bodyPr/>
        <a:lstStyle/>
        <a:p>
          <a:endParaRPr lang="en-US"/>
        </a:p>
      </dgm:t>
    </dgm:pt>
    <dgm:pt modelId="{17DAC466-2FE9-43B3-9BF3-F15F9AC82493}" type="sibTrans" cxnId="{240371EE-4D77-4962-9B86-0E1D113A5AE8}">
      <dgm:prSet/>
      <dgm:spPr/>
      <dgm:t>
        <a:bodyPr/>
        <a:lstStyle/>
        <a:p>
          <a:endParaRPr lang="en-US"/>
        </a:p>
      </dgm:t>
    </dgm:pt>
    <dgm:pt modelId="{F05FCCBA-A829-44D8-B115-6439BDCA9DD7}">
      <dgm:prSet phldr="0"/>
      <dgm:spPr/>
      <dgm:t>
        <a:bodyPr/>
        <a:lstStyle/>
        <a:p>
          <a:r>
            <a:rPr lang="en-US">
              <a:latin typeface="Calibri"/>
              <a:cs typeface="Calibri"/>
            </a:rPr>
            <a:t>total is 1600  </a:t>
          </a:r>
          <a:endParaRPr lang="en-US"/>
        </a:p>
        <a:p>
          <a:endParaRPr lang="en-US">
            <a:latin typeface="Calibri"/>
            <a:cs typeface="Calibri"/>
          </a:endParaRPr>
        </a:p>
      </dgm:t>
    </dgm:pt>
    <dgm:pt modelId="{1F6CB73F-354C-42A8-9F49-B2BAE529335B}" type="parTrans" cxnId="{D96C83BC-0FC5-424F-946C-28D63F4A565B}">
      <dgm:prSet/>
      <dgm:spPr/>
      <dgm:t>
        <a:bodyPr/>
        <a:lstStyle/>
        <a:p>
          <a:endParaRPr lang="en-US"/>
        </a:p>
      </dgm:t>
    </dgm:pt>
    <dgm:pt modelId="{76537544-B182-44FB-A173-87943071E0B6}" type="sibTrans" cxnId="{D96C83BC-0FC5-424F-946C-28D63F4A565B}">
      <dgm:prSet/>
      <dgm:spPr/>
      <dgm:t>
        <a:bodyPr/>
        <a:lstStyle/>
        <a:p>
          <a:endParaRPr lang="en-US"/>
        </a:p>
      </dgm:t>
    </dgm:pt>
    <dgm:pt modelId="{75E8CE93-CBEC-4ED7-BFDD-A2AA21497753}" type="pres">
      <dgm:prSet presAssocID="{E9EE05BD-D523-44FF-B617-A28FE27112B2}" presName="diagram" presStyleCnt="0">
        <dgm:presLayoutVars>
          <dgm:dir/>
          <dgm:resizeHandles val="exact"/>
        </dgm:presLayoutVars>
      </dgm:prSet>
      <dgm:spPr/>
    </dgm:pt>
    <dgm:pt modelId="{DFEE6AB7-2236-4DF2-991B-3D9012A01A48}" type="pres">
      <dgm:prSet presAssocID="{7555B6D0-245A-460E-A6A1-FD5C0616EE92}" presName="node" presStyleLbl="node1" presStyleIdx="0" presStyleCnt="6">
        <dgm:presLayoutVars>
          <dgm:bulletEnabled val="1"/>
        </dgm:presLayoutVars>
      </dgm:prSet>
      <dgm:spPr/>
    </dgm:pt>
    <dgm:pt modelId="{8CC790F2-82B2-41F8-AAFD-6E06D09CFB82}" type="pres">
      <dgm:prSet presAssocID="{9EF53152-EBAF-49B4-A46E-BC0829B5F618}" presName="sibTrans" presStyleCnt="0"/>
      <dgm:spPr/>
    </dgm:pt>
    <dgm:pt modelId="{18D5836B-2EA0-4DB7-A384-35629EA57CF4}" type="pres">
      <dgm:prSet presAssocID="{0C1B20FE-00EF-344A-809D-6F4E120B11BD}" presName="node" presStyleLbl="node1" presStyleIdx="1" presStyleCnt="6">
        <dgm:presLayoutVars>
          <dgm:bulletEnabled val="1"/>
        </dgm:presLayoutVars>
      </dgm:prSet>
      <dgm:spPr/>
    </dgm:pt>
    <dgm:pt modelId="{64A2E608-89D6-487D-846D-01F1DD7EE090}" type="pres">
      <dgm:prSet presAssocID="{B8D9ADA8-0325-9444-BB34-8DA697FEC5D9}" presName="sibTrans" presStyleCnt="0"/>
      <dgm:spPr/>
    </dgm:pt>
    <dgm:pt modelId="{2CB11B90-44CD-479B-A0D4-E84D104A5DF2}" type="pres">
      <dgm:prSet presAssocID="{2266A4D7-1AC6-1B4C-B226-066016ABD891}" presName="node" presStyleLbl="node1" presStyleIdx="2" presStyleCnt="6">
        <dgm:presLayoutVars>
          <dgm:bulletEnabled val="1"/>
        </dgm:presLayoutVars>
      </dgm:prSet>
      <dgm:spPr/>
    </dgm:pt>
    <dgm:pt modelId="{40DD6FFC-9976-49F3-BA76-9C323360A6E1}" type="pres">
      <dgm:prSet presAssocID="{AC974F52-1000-0342-9067-65FD2F93CA1D}" presName="sibTrans" presStyleCnt="0"/>
      <dgm:spPr/>
    </dgm:pt>
    <dgm:pt modelId="{7ED1DA09-441C-4222-8586-6C781C0D2C94}" type="pres">
      <dgm:prSet presAssocID="{79602A8A-E83B-4100-A00B-9BAF847B247C}" presName="node" presStyleLbl="node1" presStyleIdx="3" presStyleCnt="6">
        <dgm:presLayoutVars>
          <dgm:bulletEnabled val="1"/>
        </dgm:presLayoutVars>
      </dgm:prSet>
      <dgm:spPr/>
    </dgm:pt>
    <dgm:pt modelId="{D53AC7E1-81D3-4546-9BC0-D5A5C54A69E9}" type="pres">
      <dgm:prSet presAssocID="{FA47CC39-2E8C-4714-94FA-CD843670B67F}" presName="sibTrans" presStyleCnt="0"/>
      <dgm:spPr/>
    </dgm:pt>
    <dgm:pt modelId="{29029251-4B21-4468-9E5E-6FFB426BF19B}" type="pres">
      <dgm:prSet presAssocID="{58595479-F6DF-45C9-B0E2-19807089FA73}" presName="node" presStyleLbl="node1" presStyleIdx="4" presStyleCnt="6">
        <dgm:presLayoutVars>
          <dgm:bulletEnabled val="1"/>
        </dgm:presLayoutVars>
      </dgm:prSet>
      <dgm:spPr/>
    </dgm:pt>
    <dgm:pt modelId="{B4F7D4CF-B29E-40B0-B67D-E31C35EF2ACB}" type="pres">
      <dgm:prSet presAssocID="{8E80DF3E-5865-4EFE-8A79-3F199D3D5762}" presName="sibTrans" presStyleCnt="0"/>
      <dgm:spPr/>
    </dgm:pt>
    <dgm:pt modelId="{DDF0EED9-5BBA-4A09-9963-DA20E5007ADA}" type="pres">
      <dgm:prSet presAssocID="{E380A2E8-0B02-404C-BD76-F82B8918CA43}" presName="node" presStyleLbl="node1" presStyleIdx="5" presStyleCnt="6">
        <dgm:presLayoutVars>
          <dgm:bulletEnabled val="1"/>
        </dgm:presLayoutVars>
      </dgm:prSet>
      <dgm:spPr/>
    </dgm:pt>
  </dgm:ptLst>
  <dgm:cxnLst>
    <dgm:cxn modelId="{2C73FA13-4C15-466F-AC3B-90608F1DFB7E}" type="presOf" srcId="{58595479-F6DF-45C9-B0E2-19807089FA73}" destId="{29029251-4B21-4468-9E5E-6FFB426BF19B}" srcOrd="0" destOrd="0" presId="urn:microsoft.com/office/officeart/2005/8/layout/default"/>
    <dgm:cxn modelId="{EE4EA018-C21F-46F2-A857-DB4F90889F2B}" srcId="{E9EE05BD-D523-44FF-B617-A28FE27112B2}" destId="{79602A8A-E83B-4100-A00B-9BAF847B247C}" srcOrd="3" destOrd="0" parTransId="{9F94F713-52D2-4762-91EF-77FC0BC17240}" sibTransId="{FA47CC39-2E8C-4714-94FA-CD843670B67F}"/>
    <dgm:cxn modelId="{0E488A27-3BE8-48D1-80B8-B86F8717269D}" srcId="{E9EE05BD-D523-44FF-B617-A28FE27112B2}" destId="{7555B6D0-245A-460E-A6A1-FD5C0616EE92}" srcOrd="0" destOrd="0" parTransId="{AD881D25-B908-4DE8-8C0B-B60441F620E9}" sibTransId="{9EF53152-EBAF-49B4-A46E-BC0829B5F618}"/>
    <dgm:cxn modelId="{CCD1872F-A47C-49A8-90A6-84D2A0675C6E}" srcId="{E9EE05BD-D523-44FF-B617-A28FE27112B2}" destId="{E380A2E8-0B02-404C-BD76-F82B8918CA43}" srcOrd="5" destOrd="0" parTransId="{D2A3B2CF-D3B5-4F0B-83C2-E175FC47528E}" sibTransId="{55985DFC-B1F1-473E-B2A6-F56533FFC35A}"/>
    <dgm:cxn modelId="{241DE762-6727-B141-860D-B037C4CCF417}" srcId="{E9EE05BD-D523-44FF-B617-A28FE27112B2}" destId="{0C1B20FE-00EF-344A-809D-6F4E120B11BD}" srcOrd="1" destOrd="0" parTransId="{ECA6F1D5-9391-7144-A603-0185DC908FF3}" sibTransId="{B8D9ADA8-0325-9444-BB34-8DA697FEC5D9}"/>
    <dgm:cxn modelId="{B64D0252-62D8-45EF-A0B7-4CF00A2C1251}" type="presOf" srcId="{7555B6D0-245A-460E-A6A1-FD5C0616EE92}" destId="{DFEE6AB7-2236-4DF2-991B-3D9012A01A48}" srcOrd="0" destOrd="0" presId="urn:microsoft.com/office/officeart/2005/8/layout/default"/>
    <dgm:cxn modelId="{63C93078-32C0-4E84-8206-352B0452E22C}" type="presOf" srcId="{424B87B7-EE7B-4590-AFCC-08707A6EFDA1}" destId="{7ED1DA09-441C-4222-8586-6C781C0D2C94}" srcOrd="0" destOrd="1" presId="urn:microsoft.com/office/officeart/2005/8/layout/default"/>
    <dgm:cxn modelId="{87877891-7B1A-447E-A85F-F89851C298A4}" type="presOf" srcId="{F05FCCBA-A829-44D8-B115-6439BDCA9DD7}" destId="{7ED1DA09-441C-4222-8586-6C781C0D2C94}" srcOrd="0" destOrd="2" presId="urn:microsoft.com/office/officeart/2005/8/layout/default"/>
    <dgm:cxn modelId="{E3EA239E-3823-4A37-BD64-D72887687860}" type="presOf" srcId="{E380A2E8-0B02-404C-BD76-F82B8918CA43}" destId="{DDF0EED9-5BBA-4A09-9963-DA20E5007ADA}" srcOrd="0" destOrd="0" presId="urn:microsoft.com/office/officeart/2005/8/layout/default"/>
    <dgm:cxn modelId="{FBA333BA-DF75-4507-80A1-9E128816FA41}" type="presOf" srcId="{2266A4D7-1AC6-1B4C-B226-066016ABD891}" destId="{2CB11B90-44CD-479B-A0D4-E84D104A5DF2}" srcOrd="0" destOrd="0" presId="urn:microsoft.com/office/officeart/2005/8/layout/default"/>
    <dgm:cxn modelId="{D96C83BC-0FC5-424F-946C-28D63F4A565B}" srcId="{79602A8A-E83B-4100-A00B-9BAF847B247C}" destId="{F05FCCBA-A829-44D8-B115-6439BDCA9DD7}" srcOrd="1" destOrd="0" parTransId="{1F6CB73F-354C-42A8-9F49-B2BAE529335B}" sibTransId="{76537544-B182-44FB-A173-87943071E0B6}"/>
    <dgm:cxn modelId="{3DB46ECB-D222-4A99-9375-694D47CAFEBD}" type="presOf" srcId="{79602A8A-E83B-4100-A00B-9BAF847B247C}" destId="{7ED1DA09-441C-4222-8586-6C781C0D2C94}" srcOrd="0" destOrd="0" presId="urn:microsoft.com/office/officeart/2005/8/layout/default"/>
    <dgm:cxn modelId="{CBFEC6CD-34C1-4998-8F0B-1111EA4BFF1C}" type="presOf" srcId="{E9EE05BD-D523-44FF-B617-A28FE27112B2}" destId="{75E8CE93-CBEC-4ED7-BFDD-A2AA21497753}" srcOrd="0" destOrd="0" presId="urn:microsoft.com/office/officeart/2005/8/layout/default"/>
    <dgm:cxn modelId="{0C0E30D7-BDBD-CA48-B699-E20BB8FE4536}" srcId="{E9EE05BD-D523-44FF-B617-A28FE27112B2}" destId="{2266A4D7-1AC6-1B4C-B226-066016ABD891}" srcOrd="2" destOrd="0" parTransId="{50AEEE3F-8776-D641-9236-34202DA90F72}" sibTransId="{AC974F52-1000-0342-9067-65FD2F93CA1D}"/>
    <dgm:cxn modelId="{240371EE-4D77-4962-9B86-0E1D113A5AE8}" srcId="{79602A8A-E83B-4100-A00B-9BAF847B247C}" destId="{424B87B7-EE7B-4590-AFCC-08707A6EFDA1}" srcOrd="0" destOrd="0" parTransId="{2635F670-1765-4936-83E8-7D01B8820EFB}" sibTransId="{17DAC466-2FE9-43B3-9BF3-F15F9AC82493}"/>
    <dgm:cxn modelId="{87BE4DF8-1840-417B-90B7-DA55AE89234A}" type="presOf" srcId="{0C1B20FE-00EF-344A-809D-6F4E120B11BD}" destId="{18D5836B-2EA0-4DB7-A384-35629EA57CF4}" srcOrd="0" destOrd="0" presId="urn:microsoft.com/office/officeart/2005/8/layout/default"/>
    <dgm:cxn modelId="{B7FCA0FE-7C51-4696-8D84-B9CB3B3E4E6F}" srcId="{E9EE05BD-D523-44FF-B617-A28FE27112B2}" destId="{58595479-F6DF-45C9-B0E2-19807089FA73}" srcOrd="4" destOrd="0" parTransId="{45BA5A1E-5B8D-47F6-B6E4-00C5A8C4046A}" sibTransId="{8E80DF3E-5865-4EFE-8A79-3F199D3D5762}"/>
    <dgm:cxn modelId="{39B441E8-898D-49C9-BCA1-BDBAE4B06EC9}" type="presParOf" srcId="{75E8CE93-CBEC-4ED7-BFDD-A2AA21497753}" destId="{DFEE6AB7-2236-4DF2-991B-3D9012A01A48}" srcOrd="0" destOrd="0" presId="urn:microsoft.com/office/officeart/2005/8/layout/default"/>
    <dgm:cxn modelId="{00E2AE9B-02BD-4B90-8C92-3C99B82F7F60}" type="presParOf" srcId="{75E8CE93-CBEC-4ED7-BFDD-A2AA21497753}" destId="{8CC790F2-82B2-41F8-AAFD-6E06D09CFB82}" srcOrd="1" destOrd="0" presId="urn:microsoft.com/office/officeart/2005/8/layout/default"/>
    <dgm:cxn modelId="{F25E564D-7C5E-4459-9501-DF1AC6C5BCEF}" type="presParOf" srcId="{75E8CE93-CBEC-4ED7-BFDD-A2AA21497753}" destId="{18D5836B-2EA0-4DB7-A384-35629EA57CF4}" srcOrd="2" destOrd="0" presId="urn:microsoft.com/office/officeart/2005/8/layout/default"/>
    <dgm:cxn modelId="{9CE096E8-B3CC-421D-A501-58760EEDB167}" type="presParOf" srcId="{75E8CE93-CBEC-4ED7-BFDD-A2AA21497753}" destId="{64A2E608-89D6-487D-846D-01F1DD7EE090}" srcOrd="3" destOrd="0" presId="urn:microsoft.com/office/officeart/2005/8/layout/default"/>
    <dgm:cxn modelId="{1A77645C-EB5E-4846-9235-F2C8FA9C94D2}" type="presParOf" srcId="{75E8CE93-CBEC-4ED7-BFDD-A2AA21497753}" destId="{2CB11B90-44CD-479B-A0D4-E84D104A5DF2}" srcOrd="4" destOrd="0" presId="urn:microsoft.com/office/officeart/2005/8/layout/default"/>
    <dgm:cxn modelId="{0EF103AA-99C0-4525-B847-883AC6017049}" type="presParOf" srcId="{75E8CE93-CBEC-4ED7-BFDD-A2AA21497753}" destId="{40DD6FFC-9976-49F3-BA76-9C323360A6E1}" srcOrd="5" destOrd="0" presId="urn:microsoft.com/office/officeart/2005/8/layout/default"/>
    <dgm:cxn modelId="{6200B733-64ED-4DC7-AC5E-EED148BAD55C}" type="presParOf" srcId="{75E8CE93-CBEC-4ED7-BFDD-A2AA21497753}" destId="{7ED1DA09-441C-4222-8586-6C781C0D2C94}" srcOrd="6" destOrd="0" presId="urn:microsoft.com/office/officeart/2005/8/layout/default"/>
    <dgm:cxn modelId="{5CC37FB4-53C0-4D76-917A-7C7D42D5B61C}" type="presParOf" srcId="{75E8CE93-CBEC-4ED7-BFDD-A2AA21497753}" destId="{D53AC7E1-81D3-4546-9BC0-D5A5C54A69E9}" srcOrd="7" destOrd="0" presId="urn:microsoft.com/office/officeart/2005/8/layout/default"/>
    <dgm:cxn modelId="{40D90527-2B86-42E3-BF4A-861488293129}" type="presParOf" srcId="{75E8CE93-CBEC-4ED7-BFDD-A2AA21497753}" destId="{29029251-4B21-4468-9E5E-6FFB426BF19B}" srcOrd="8" destOrd="0" presId="urn:microsoft.com/office/officeart/2005/8/layout/default"/>
    <dgm:cxn modelId="{8AF509EA-0DF3-44BA-85CA-2B82269A4ADD}" type="presParOf" srcId="{75E8CE93-CBEC-4ED7-BFDD-A2AA21497753}" destId="{B4F7D4CF-B29E-40B0-B67D-E31C35EF2ACB}" srcOrd="9" destOrd="0" presId="urn:microsoft.com/office/officeart/2005/8/layout/default"/>
    <dgm:cxn modelId="{FAEE69AB-8BA7-4C4D-B67C-3697DBEB0D40}" type="presParOf" srcId="{75E8CE93-CBEC-4ED7-BFDD-A2AA21497753}" destId="{DDF0EED9-5BBA-4A09-9963-DA20E5007A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3659E0-CBCF-44D7-B501-54FCF4EDCCE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377433-2CC8-41F9-AD78-9184298227CE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 3 or 4 sections </a:t>
          </a:r>
        </a:p>
      </dgm:t>
    </dgm:pt>
    <dgm:pt modelId="{578700E7-96D3-4531-98EB-E40E11BF5281}" type="parTrans" cxnId="{F56EDE77-8145-40C1-AD7A-67FFAC6A66CA}">
      <dgm:prSet/>
      <dgm:spPr/>
      <dgm:t>
        <a:bodyPr/>
        <a:lstStyle/>
        <a:p>
          <a:endParaRPr lang="en-US"/>
        </a:p>
      </dgm:t>
    </dgm:pt>
    <dgm:pt modelId="{93465C6A-E537-4090-A9A8-67B063AB6BF9}" type="sibTrans" cxnId="{F56EDE77-8145-40C1-AD7A-67FFAC6A66CA}">
      <dgm:prSet/>
      <dgm:spPr/>
      <dgm:t>
        <a:bodyPr/>
        <a:lstStyle/>
        <a:p>
          <a:endParaRPr lang="en-US"/>
        </a:p>
      </dgm:t>
    </dgm:pt>
    <dgm:pt modelId="{D6EAEA5D-E3BD-4994-A2E4-B7B68FB0B0D2}">
      <dgm:prSet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Scoring - Range </a:t>
          </a:r>
        </a:p>
        <a:p>
          <a:pPr rtl="0"/>
          <a:r>
            <a:rPr lang="en-US">
              <a:latin typeface="Calibri"/>
              <a:cs typeface="Calibri"/>
            </a:rPr>
            <a:t>1-36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>
              <a:latin typeface="Calibri"/>
              <a:cs typeface="Calibri"/>
            </a:rPr>
            <a:t>Each section gets scored</a:t>
          </a:r>
        </a:p>
      </dgm:t>
    </dgm:pt>
    <dgm:pt modelId="{AAB9AE16-8B68-4438-A2CC-E4D72CA06F6E}" type="parTrans" cxnId="{41860A3E-76BB-49AB-A80B-F3397246E347}">
      <dgm:prSet/>
      <dgm:spPr/>
      <dgm:t>
        <a:bodyPr/>
        <a:lstStyle/>
        <a:p>
          <a:endParaRPr lang="en-US"/>
        </a:p>
      </dgm:t>
    </dgm:pt>
    <dgm:pt modelId="{3DA96FB6-8A76-4835-A9D1-A45C9910158C}" type="sibTrans" cxnId="{41860A3E-76BB-49AB-A80B-F3397246E347}">
      <dgm:prSet/>
      <dgm:spPr/>
      <dgm:t>
        <a:bodyPr/>
        <a:lstStyle/>
        <a:p>
          <a:endParaRPr lang="en-US"/>
        </a:p>
      </dgm:t>
    </dgm:pt>
    <dgm:pt modelId="{416CA136-7DC4-462A-BFC8-CEEDB91A5317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Composite = all sections averaged together</a:t>
          </a:r>
        </a:p>
      </dgm:t>
    </dgm:pt>
    <dgm:pt modelId="{3826E7D3-53DB-4D90-8BA1-D3760AEF9330}" type="parTrans" cxnId="{BE40F261-8D59-4E1D-B654-ED1BBA7A2F44}">
      <dgm:prSet/>
      <dgm:spPr/>
      <dgm:t>
        <a:bodyPr/>
        <a:lstStyle/>
        <a:p>
          <a:endParaRPr lang="en-US"/>
        </a:p>
      </dgm:t>
    </dgm:pt>
    <dgm:pt modelId="{E99E2B34-142A-4D90-B6F2-4998AB99E963}" type="sibTrans" cxnId="{BE40F261-8D59-4E1D-B654-ED1BBA7A2F44}">
      <dgm:prSet/>
      <dgm:spPr/>
      <dgm:t>
        <a:bodyPr/>
        <a:lstStyle/>
        <a:p>
          <a:endParaRPr lang="en-US"/>
        </a:p>
      </dgm:t>
    </dgm:pt>
    <dgm:pt modelId="{6BC31806-434C-43DA-B3FE-79CBDE558E22}">
      <dgm:prSet/>
      <dgm:spPr/>
      <dgm:t>
        <a:bodyPr/>
        <a:lstStyle/>
        <a:p>
          <a:r>
            <a:rPr lang="en-US">
              <a:latin typeface="Calibri"/>
              <a:cs typeface="Calibri"/>
            </a:rPr>
            <a:t>Super scoring</a:t>
          </a:r>
        </a:p>
      </dgm:t>
    </dgm:pt>
    <dgm:pt modelId="{7C65C52F-1337-4A73-9C8F-F31C27CC26AC}" type="parTrans" cxnId="{6340ED3B-5C35-4814-9532-326A459F57F6}">
      <dgm:prSet/>
      <dgm:spPr/>
      <dgm:t>
        <a:bodyPr/>
        <a:lstStyle/>
        <a:p>
          <a:endParaRPr lang="en-US"/>
        </a:p>
      </dgm:t>
    </dgm:pt>
    <dgm:pt modelId="{E6812C65-38C6-448A-8652-D986A4DDB7A9}" type="sibTrans" cxnId="{6340ED3B-5C35-4814-9532-326A459F57F6}">
      <dgm:prSet/>
      <dgm:spPr/>
      <dgm:t>
        <a:bodyPr/>
        <a:lstStyle/>
        <a:p>
          <a:endParaRPr lang="en-US"/>
        </a:p>
      </dgm:t>
    </dgm:pt>
    <dgm:pt modelId="{523D6B65-4A81-4F54-8C82-1CE071C769F5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Fee Waiver </a:t>
          </a:r>
        </a:p>
      </dgm:t>
    </dgm:pt>
    <dgm:pt modelId="{C1C08072-9567-4AF2-B73C-33A44573C983}" type="parTrans" cxnId="{92C883F3-E503-49F6-AF04-05C21B8BB64A}">
      <dgm:prSet/>
      <dgm:spPr/>
      <dgm:t>
        <a:bodyPr/>
        <a:lstStyle/>
        <a:p>
          <a:endParaRPr lang="en-US"/>
        </a:p>
      </dgm:t>
    </dgm:pt>
    <dgm:pt modelId="{793A1BAF-5FE4-42FC-83A7-93FF6E9AF833}" type="sibTrans" cxnId="{92C883F3-E503-49F6-AF04-05C21B8BB64A}">
      <dgm:prSet/>
      <dgm:spPr/>
      <dgm:t>
        <a:bodyPr/>
        <a:lstStyle/>
        <a:p>
          <a:endParaRPr lang="en-US"/>
        </a:p>
      </dgm:t>
    </dgm:pt>
    <dgm:pt modelId="{4B3EF701-D25C-A647-B732-1A8255461699}">
      <dgm:prSet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English, Math, and Reading.                                            Science is now OPTIONAL</a:t>
          </a:r>
        </a:p>
      </dgm:t>
    </dgm:pt>
    <dgm:pt modelId="{1D5DCA76-9B1D-9542-90D4-ED24B48DE411}" type="parTrans" cxnId="{C1611CD9-A8FF-5147-BBA1-25C8AB12AA40}">
      <dgm:prSet/>
      <dgm:spPr/>
      <dgm:t>
        <a:bodyPr/>
        <a:lstStyle/>
        <a:p>
          <a:endParaRPr lang="en-US"/>
        </a:p>
      </dgm:t>
    </dgm:pt>
    <dgm:pt modelId="{682AD93E-1B8F-5A49-9E50-51FDAE89DBAC}" type="sibTrans" cxnId="{C1611CD9-A8FF-5147-BBA1-25C8AB12AA40}">
      <dgm:prSet/>
      <dgm:spPr/>
      <dgm:t>
        <a:bodyPr/>
        <a:lstStyle/>
        <a:p>
          <a:endParaRPr lang="en-US"/>
        </a:p>
      </dgm:t>
    </dgm:pt>
    <dgm:pt modelId="{3E669F35-41FF-43A6-A2F3-A8367BEBC1E6}" type="pres">
      <dgm:prSet presAssocID="{C43659E0-CBCF-44D7-B501-54FCF4EDCCED}" presName="diagram" presStyleCnt="0">
        <dgm:presLayoutVars>
          <dgm:dir/>
          <dgm:resizeHandles val="exact"/>
        </dgm:presLayoutVars>
      </dgm:prSet>
      <dgm:spPr/>
    </dgm:pt>
    <dgm:pt modelId="{77346FCD-670F-43FC-8D60-66C05BFCEB8C}" type="pres">
      <dgm:prSet presAssocID="{D8377433-2CC8-41F9-AD78-9184298227CE}" presName="node" presStyleLbl="node1" presStyleIdx="0" presStyleCnt="6">
        <dgm:presLayoutVars>
          <dgm:bulletEnabled val="1"/>
        </dgm:presLayoutVars>
      </dgm:prSet>
      <dgm:spPr/>
    </dgm:pt>
    <dgm:pt modelId="{59BDB5DD-1C5D-48FA-B5A4-F0BB272E71D2}" type="pres">
      <dgm:prSet presAssocID="{93465C6A-E537-4090-A9A8-67B063AB6BF9}" presName="sibTrans" presStyleCnt="0"/>
      <dgm:spPr/>
    </dgm:pt>
    <dgm:pt modelId="{8F76D3A4-A56D-4C08-88BC-70B8B064CC24}" type="pres">
      <dgm:prSet presAssocID="{4B3EF701-D25C-A647-B732-1A8255461699}" presName="node" presStyleLbl="node1" presStyleIdx="1" presStyleCnt="6">
        <dgm:presLayoutVars>
          <dgm:bulletEnabled val="1"/>
        </dgm:presLayoutVars>
      </dgm:prSet>
      <dgm:spPr/>
    </dgm:pt>
    <dgm:pt modelId="{2B0F724F-C410-4224-A72D-ECE9A53BBFB6}" type="pres">
      <dgm:prSet presAssocID="{682AD93E-1B8F-5A49-9E50-51FDAE89DBAC}" presName="sibTrans" presStyleCnt="0"/>
      <dgm:spPr/>
    </dgm:pt>
    <dgm:pt modelId="{CC3C517E-91B0-486F-A7D4-9DDE46829980}" type="pres">
      <dgm:prSet presAssocID="{D6EAEA5D-E3BD-4994-A2E4-B7B68FB0B0D2}" presName="node" presStyleLbl="node1" presStyleIdx="2" presStyleCnt="6">
        <dgm:presLayoutVars>
          <dgm:bulletEnabled val="1"/>
        </dgm:presLayoutVars>
      </dgm:prSet>
      <dgm:spPr/>
    </dgm:pt>
    <dgm:pt modelId="{2E54A2B8-4286-48F2-8D6B-054722AD11BE}" type="pres">
      <dgm:prSet presAssocID="{3DA96FB6-8A76-4835-A9D1-A45C9910158C}" presName="sibTrans" presStyleCnt="0"/>
      <dgm:spPr/>
    </dgm:pt>
    <dgm:pt modelId="{2BFED249-97C9-4961-A060-74048C3BBCAC}" type="pres">
      <dgm:prSet presAssocID="{416CA136-7DC4-462A-BFC8-CEEDB91A5317}" presName="node" presStyleLbl="node1" presStyleIdx="3" presStyleCnt="6">
        <dgm:presLayoutVars>
          <dgm:bulletEnabled val="1"/>
        </dgm:presLayoutVars>
      </dgm:prSet>
      <dgm:spPr/>
    </dgm:pt>
    <dgm:pt modelId="{73BFF746-4AED-466F-B036-BC7EBA3DE836}" type="pres">
      <dgm:prSet presAssocID="{E99E2B34-142A-4D90-B6F2-4998AB99E963}" presName="sibTrans" presStyleCnt="0"/>
      <dgm:spPr/>
    </dgm:pt>
    <dgm:pt modelId="{F87481D0-7847-4DFD-B389-FF8C2EEBCFEC}" type="pres">
      <dgm:prSet presAssocID="{6BC31806-434C-43DA-B3FE-79CBDE558E22}" presName="node" presStyleLbl="node1" presStyleIdx="4" presStyleCnt="6">
        <dgm:presLayoutVars>
          <dgm:bulletEnabled val="1"/>
        </dgm:presLayoutVars>
      </dgm:prSet>
      <dgm:spPr/>
    </dgm:pt>
    <dgm:pt modelId="{9FED38C2-4BE2-4021-9506-C44B548EE1E7}" type="pres">
      <dgm:prSet presAssocID="{E6812C65-38C6-448A-8652-D986A4DDB7A9}" presName="sibTrans" presStyleCnt="0"/>
      <dgm:spPr/>
    </dgm:pt>
    <dgm:pt modelId="{B99E712B-2527-457C-8F25-49D510D90517}" type="pres">
      <dgm:prSet presAssocID="{523D6B65-4A81-4F54-8C82-1CE071C769F5}" presName="node" presStyleLbl="node1" presStyleIdx="5" presStyleCnt="6">
        <dgm:presLayoutVars>
          <dgm:bulletEnabled val="1"/>
        </dgm:presLayoutVars>
      </dgm:prSet>
      <dgm:spPr/>
    </dgm:pt>
  </dgm:ptLst>
  <dgm:cxnLst>
    <dgm:cxn modelId="{E4565D29-7643-4B32-B12D-FF60B7381A73}" type="presOf" srcId="{523D6B65-4A81-4F54-8C82-1CE071C769F5}" destId="{B99E712B-2527-457C-8F25-49D510D90517}" srcOrd="0" destOrd="0" presId="urn:microsoft.com/office/officeart/2005/8/layout/default"/>
    <dgm:cxn modelId="{6340ED3B-5C35-4814-9532-326A459F57F6}" srcId="{C43659E0-CBCF-44D7-B501-54FCF4EDCCED}" destId="{6BC31806-434C-43DA-B3FE-79CBDE558E22}" srcOrd="4" destOrd="0" parTransId="{7C65C52F-1337-4A73-9C8F-F31C27CC26AC}" sibTransId="{E6812C65-38C6-448A-8652-D986A4DDB7A9}"/>
    <dgm:cxn modelId="{41860A3E-76BB-49AB-A80B-F3397246E347}" srcId="{C43659E0-CBCF-44D7-B501-54FCF4EDCCED}" destId="{D6EAEA5D-E3BD-4994-A2E4-B7B68FB0B0D2}" srcOrd="2" destOrd="0" parTransId="{AAB9AE16-8B68-4438-A2CC-E4D72CA06F6E}" sibTransId="{3DA96FB6-8A76-4835-A9D1-A45C9910158C}"/>
    <dgm:cxn modelId="{BE40F261-8D59-4E1D-B654-ED1BBA7A2F44}" srcId="{C43659E0-CBCF-44D7-B501-54FCF4EDCCED}" destId="{416CA136-7DC4-462A-BFC8-CEEDB91A5317}" srcOrd="3" destOrd="0" parTransId="{3826E7D3-53DB-4D90-8BA1-D3760AEF9330}" sibTransId="{E99E2B34-142A-4D90-B6F2-4998AB99E963}"/>
    <dgm:cxn modelId="{C6C6436A-4143-4C3F-965F-02281AF9B5ED}" type="presOf" srcId="{D8377433-2CC8-41F9-AD78-9184298227CE}" destId="{77346FCD-670F-43FC-8D60-66C05BFCEB8C}" srcOrd="0" destOrd="0" presId="urn:microsoft.com/office/officeart/2005/8/layout/default"/>
    <dgm:cxn modelId="{C613FC6A-DDE6-43AE-8E91-D71189FCAF3A}" type="presOf" srcId="{416CA136-7DC4-462A-BFC8-CEEDB91A5317}" destId="{2BFED249-97C9-4961-A060-74048C3BBCAC}" srcOrd="0" destOrd="0" presId="urn:microsoft.com/office/officeart/2005/8/layout/default"/>
    <dgm:cxn modelId="{8483B755-212D-4825-8A99-BF17DC3299CC}" type="presOf" srcId="{D6EAEA5D-E3BD-4994-A2E4-B7B68FB0B0D2}" destId="{CC3C517E-91B0-486F-A7D4-9DDE46829980}" srcOrd="0" destOrd="0" presId="urn:microsoft.com/office/officeart/2005/8/layout/default"/>
    <dgm:cxn modelId="{F56EDE77-8145-40C1-AD7A-67FFAC6A66CA}" srcId="{C43659E0-CBCF-44D7-B501-54FCF4EDCCED}" destId="{D8377433-2CC8-41F9-AD78-9184298227CE}" srcOrd="0" destOrd="0" parTransId="{578700E7-96D3-4531-98EB-E40E11BF5281}" sibTransId="{93465C6A-E537-4090-A9A8-67B063AB6BF9}"/>
    <dgm:cxn modelId="{2E4AC8B4-874A-4144-A773-D6E1E96E0E90}" type="presOf" srcId="{6BC31806-434C-43DA-B3FE-79CBDE558E22}" destId="{F87481D0-7847-4DFD-B389-FF8C2EEBCFEC}" srcOrd="0" destOrd="0" presId="urn:microsoft.com/office/officeart/2005/8/layout/default"/>
    <dgm:cxn modelId="{5F5D1EC7-75EB-4FA0-91E3-6FD742B431D3}" type="presOf" srcId="{C43659E0-CBCF-44D7-B501-54FCF4EDCCED}" destId="{3E669F35-41FF-43A6-A2F3-A8367BEBC1E6}" srcOrd="0" destOrd="0" presId="urn:microsoft.com/office/officeart/2005/8/layout/default"/>
    <dgm:cxn modelId="{C1611CD9-A8FF-5147-BBA1-25C8AB12AA40}" srcId="{C43659E0-CBCF-44D7-B501-54FCF4EDCCED}" destId="{4B3EF701-D25C-A647-B732-1A8255461699}" srcOrd="1" destOrd="0" parTransId="{1D5DCA76-9B1D-9542-90D4-ED24B48DE411}" sibTransId="{682AD93E-1B8F-5A49-9E50-51FDAE89DBAC}"/>
    <dgm:cxn modelId="{1CC735F0-525C-4E7D-AED1-78758B0D9C55}" type="presOf" srcId="{4B3EF701-D25C-A647-B732-1A8255461699}" destId="{8F76D3A4-A56D-4C08-88BC-70B8B064CC24}" srcOrd="0" destOrd="0" presId="urn:microsoft.com/office/officeart/2005/8/layout/default"/>
    <dgm:cxn modelId="{92C883F3-E503-49F6-AF04-05C21B8BB64A}" srcId="{C43659E0-CBCF-44D7-B501-54FCF4EDCCED}" destId="{523D6B65-4A81-4F54-8C82-1CE071C769F5}" srcOrd="5" destOrd="0" parTransId="{C1C08072-9567-4AF2-B73C-33A44573C983}" sibTransId="{793A1BAF-5FE4-42FC-83A7-93FF6E9AF833}"/>
    <dgm:cxn modelId="{F7CD6C23-744A-4B24-B909-E7895C41D79E}" type="presParOf" srcId="{3E669F35-41FF-43A6-A2F3-A8367BEBC1E6}" destId="{77346FCD-670F-43FC-8D60-66C05BFCEB8C}" srcOrd="0" destOrd="0" presId="urn:microsoft.com/office/officeart/2005/8/layout/default"/>
    <dgm:cxn modelId="{6665F80D-39C1-40DE-9595-CB9F378785D4}" type="presParOf" srcId="{3E669F35-41FF-43A6-A2F3-A8367BEBC1E6}" destId="{59BDB5DD-1C5D-48FA-B5A4-F0BB272E71D2}" srcOrd="1" destOrd="0" presId="urn:microsoft.com/office/officeart/2005/8/layout/default"/>
    <dgm:cxn modelId="{CCE49FEE-9065-4CA4-B908-F9AA455A1C02}" type="presParOf" srcId="{3E669F35-41FF-43A6-A2F3-A8367BEBC1E6}" destId="{8F76D3A4-A56D-4C08-88BC-70B8B064CC24}" srcOrd="2" destOrd="0" presId="urn:microsoft.com/office/officeart/2005/8/layout/default"/>
    <dgm:cxn modelId="{580A6733-52D5-4E3F-A45E-1E7411072153}" type="presParOf" srcId="{3E669F35-41FF-43A6-A2F3-A8367BEBC1E6}" destId="{2B0F724F-C410-4224-A72D-ECE9A53BBFB6}" srcOrd="3" destOrd="0" presId="urn:microsoft.com/office/officeart/2005/8/layout/default"/>
    <dgm:cxn modelId="{58A2D173-E641-4430-8162-599B45F337AE}" type="presParOf" srcId="{3E669F35-41FF-43A6-A2F3-A8367BEBC1E6}" destId="{CC3C517E-91B0-486F-A7D4-9DDE46829980}" srcOrd="4" destOrd="0" presId="urn:microsoft.com/office/officeart/2005/8/layout/default"/>
    <dgm:cxn modelId="{EDF3ACF4-7739-40B9-A339-D73ED6B58BED}" type="presParOf" srcId="{3E669F35-41FF-43A6-A2F3-A8367BEBC1E6}" destId="{2E54A2B8-4286-48F2-8D6B-054722AD11BE}" srcOrd="5" destOrd="0" presId="urn:microsoft.com/office/officeart/2005/8/layout/default"/>
    <dgm:cxn modelId="{CF495E16-9C76-43D6-938F-0BEF0F52627D}" type="presParOf" srcId="{3E669F35-41FF-43A6-A2F3-A8367BEBC1E6}" destId="{2BFED249-97C9-4961-A060-74048C3BBCAC}" srcOrd="6" destOrd="0" presId="urn:microsoft.com/office/officeart/2005/8/layout/default"/>
    <dgm:cxn modelId="{C888C1B4-17F1-45FE-9089-740F3867CF7D}" type="presParOf" srcId="{3E669F35-41FF-43A6-A2F3-A8367BEBC1E6}" destId="{73BFF746-4AED-466F-B036-BC7EBA3DE836}" srcOrd="7" destOrd="0" presId="urn:microsoft.com/office/officeart/2005/8/layout/default"/>
    <dgm:cxn modelId="{A606AE64-F318-4231-8EAF-0000D61F38E5}" type="presParOf" srcId="{3E669F35-41FF-43A6-A2F3-A8367BEBC1E6}" destId="{F87481D0-7847-4DFD-B389-FF8C2EEBCFEC}" srcOrd="8" destOrd="0" presId="urn:microsoft.com/office/officeart/2005/8/layout/default"/>
    <dgm:cxn modelId="{BB095D34-34E6-46F9-9AC9-5ED662BB7611}" type="presParOf" srcId="{3E669F35-41FF-43A6-A2F3-A8367BEBC1E6}" destId="{9FED38C2-4BE2-4021-9506-C44B548EE1E7}" srcOrd="9" destOrd="0" presId="urn:microsoft.com/office/officeart/2005/8/layout/default"/>
    <dgm:cxn modelId="{677EC083-8E0D-4B13-B326-5A5CE18E8FD5}" type="presParOf" srcId="{3E669F35-41FF-43A6-A2F3-A8367BEBC1E6}" destId="{B99E712B-2527-457C-8F25-49D510D9051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1C8A47-CE74-4BA5-8BF8-B7CE8A07B52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C6F004-BC2F-42C1-B255-80B4BB1719E4}" type="pres">
      <dgm:prSet presAssocID="{D71C8A47-CE74-4BA5-8BF8-B7CE8A07B52C}" presName="outerComposite" presStyleCnt="0">
        <dgm:presLayoutVars>
          <dgm:chMax val="5"/>
          <dgm:dir/>
          <dgm:resizeHandles val="exact"/>
        </dgm:presLayoutVars>
      </dgm:prSet>
      <dgm:spPr/>
    </dgm:pt>
    <dgm:pt modelId="{079782BA-8D56-4D40-9DC4-9339268114EC}" type="pres">
      <dgm:prSet presAssocID="{D71C8A47-CE74-4BA5-8BF8-B7CE8A07B52C}" presName="dummyMaxCanvas" presStyleCnt="0">
        <dgm:presLayoutVars/>
      </dgm:prSet>
      <dgm:spPr/>
    </dgm:pt>
  </dgm:ptLst>
  <dgm:cxnLst>
    <dgm:cxn modelId="{2ED81B1A-321F-41A7-BF9C-72083C042EDF}" type="presOf" srcId="{D71C8A47-CE74-4BA5-8BF8-B7CE8A07B52C}" destId="{4FC6F004-BC2F-42C1-B255-80B4BB1719E4}" srcOrd="0" destOrd="0" presId="urn:microsoft.com/office/officeart/2005/8/layout/vProcess5"/>
    <dgm:cxn modelId="{3CF5EC28-E89E-4721-AE30-C2D47C5A4F34}" type="presParOf" srcId="{4FC6F004-BC2F-42C1-B255-80B4BB1719E4}" destId="{079782BA-8D56-4D40-9DC4-9339268114EC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784B9C-28E4-4417-AA4D-03FB54E080E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AE0319-899A-4F8E-9584-1AB4506D5ECC}">
      <dgm:prSet phldrT="[Text]"/>
      <dgm:spPr/>
      <dgm:t>
        <a:bodyPr/>
        <a:lstStyle/>
        <a:p>
          <a:r>
            <a:rPr lang="en-US"/>
            <a:t>Thinking Skills</a:t>
          </a:r>
        </a:p>
      </dgm:t>
    </dgm:pt>
    <dgm:pt modelId="{2129CC0A-BA9C-4F08-A349-AA524AF48BBA}" type="parTrans" cxnId="{435B7FEB-0AB2-48B4-90A1-E63CB6CDC7D4}">
      <dgm:prSet/>
      <dgm:spPr/>
      <dgm:t>
        <a:bodyPr/>
        <a:lstStyle/>
        <a:p>
          <a:endParaRPr lang="en-US"/>
        </a:p>
      </dgm:t>
    </dgm:pt>
    <dgm:pt modelId="{FB704092-4329-457E-B7B0-B525C53BE588}" type="sibTrans" cxnId="{435B7FEB-0AB2-48B4-90A1-E63CB6CDC7D4}">
      <dgm:prSet/>
      <dgm:spPr/>
      <dgm:t>
        <a:bodyPr/>
        <a:lstStyle/>
        <a:p>
          <a:endParaRPr lang="en-US"/>
        </a:p>
      </dgm:t>
    </dgm:pt>
    <dgm:pt modelId="{211D450B-378A-4805-9019-40C85C4B4ED5}">
      <dgm:prSet phldrT="[Text]"/>
      <dgm:spPr/>
      <dgm:t>
        <a:bodyPr/>
        <a:lstStyle/>
        <a:p>
          <a:r>
            <a:rPr lang="en-US"/>
            <a:t>Social Skills</a:t>
          </a:r>
        </a:p>
      </dgm:t>
    </dgm:pt>
    <dgm:pt modelId="{B608A9ED-5917-43C0-B41F-E94822C12308}" type="parTrans" cxnId="{A71D0E5A-958A-4431-829D-33E3F1825ACE}">
      <dgm:prSet/>
      <dgm:spPr/>
      <dgm:t>
        <a:bodyPr/>
        <a:lstStyle/>
        <a:p>
          <a:endParaRPr lang="en-US"/>
        </a:p>
      </dgm:t>
    </dgm:pt>
    <dgm:pt modelId="{ABC8DFB6-B534-41F7-AD37-B9FDBBAF8005}" type="sibTrans" cxnId="{A71D0E5A-958A-4431-829D-33E3F1825ACE}">
      <dgm:prSet/>
      <dgm:spPr/>
      <dgm:t>
        <a:bodyPr/>
        <a:lstStyle/>
        <a:p>
          <a:endParaRPr lang="en-US"/>
        </a:p>
      </dgm:t>
    </dgm:pt>
    <dgm:pt modelId="{6F548E7F-7592-4289-9EB7-8B73F8FD1CD1}">
      <dgm:prSet phldrT="[Text]"/>
      <dgm:spPr/>
      <dgm:t>
        <a:bodyPr/>
        <a:lstStyle/>
        <a:p>
          <a:r>
            <a:rPr lang="en-US"/>
            <a:t>Self-Management Skills</a:t>
          </a:r>
        </a:p>
      </dgm:t>
    </dgm:pt>
    <dgm:pt modelId="{E8075C80-8A8C-4B6C-B8D0-812CEE3C5F43}" type="parTrans" cxnId="{4DA17655-6D4E-4E64-8524-14E8010CE2E4}">
      <dgm:prSet/>
      <dgm:spPr/>
      <dgm:t>
        <a:bodyPr/>
        <a:lstStyle/>
        <a:p>
          <a:endParaRPr lang="en-US"/>
        </a:p>
      </dgm:t>
    </dgm:pt>
    <dgm:pt modelId="{9D408950-6BCF-4E87-B5CE-2369F85C086D}" type="sibTrans" cxnId="{4DA17655-6D4E-4E64-8524-14E8010CE2E4}">
      <dgm:prSet/>
      <dgm:spPr/>
      <dgm:t>
        <a:bodyPr/>
        <a:lstStyle/>
        <a:p>
          <a:endParaRPr lang="en-US"/>
        </a:p>
      </dgm:t>
    </dgm:pt>
    <dgm:pt modelId="{949488B0-794A-4A88-9C05-A97971E7B2E7}">
      <dgm:prSet phldrT="[Text]"/>
      <dgm:spPr/>
      <dgm:t>
        <a:bodyPr/>
        <a:lstStyle/>
        <a:p>
          <a:r>
            <a:rPr lang="en-US"/>
            <a:t>Research Skills</a:t>
          </a:r>
        </a:p>
      </dgm:t>
    </dgm:pt>
    <dgm:pt modelId="{78173FBF-2D08-4C20-8BCC-A820F58E0865}" type="parTrans" cxnId="{93693BC8-8C5C-4377-8554-C6C46DB06D8B}">
      <dgm:prSet/>
      <dgm:spPr/>
      <dgm:t>
        <a:bodyPr/>
        <a:lstStyle/>
        <a:p>
          <a:endParaRPr lang="en-US"/>
        </a:p>
      </dgm:t>
    </dgm:pt>
    <dgm:pt modelId="{68A68E74-58CF-444E-99F1-D3E8A76F0987}" type="sibTrans" cxnId="{93693BC8-8C5C-4377-8554-C6C46DB06D8B}">
      <dgm:prSet/>
      <dgm:spPr/>
      <dgm:t>
        <a:bodyPr/>
        <a:lstStyle/>
        <a:p>
          <a:endParaRPr lang="en-US"/>
        </a:p>
      </dgm:t>
    </dgm:pt>
    <dgm:pt modelId="{4D73C6EC-1AEE-4ECD-9BA8-D927DD15B3F0}">
      <dgm:prSet phldrT="[Text]"/>
      <dgm:spPr/>
      <dgm:t>
        <a:bodyPr/>
        <a:lstStyle/>
        <a:p>
          <a:r>
            <a:rPr lang="en-US"/>
            <a:t>Communication Skills</a:t>
          </a:r>
        </a:p>
      </dgm:t>
    </dgm:pt>
    <dgm:pt modelId="{1BBD7E57-EC05-47F0-AC83-F7D7E85A8F40}" type="parTrans" cxnId="{B9C8C39F-C1A0-40C7-B757-BA71B2EB15C1}">
      <dgm:prSet/>
      <dgm:spPr/>
      <dgm:t>
        <a:bodyPr/>
        <a:lstStyle/>
        <a:p>
          <a:endParaRPr lang="en-US"/>
        </a:p>
      </dgm:t>
    </dgm:pt>
    <dgm:pt modelId="{7740D69D-EEC8-4390-B7BB-C9F6D15D96DD}" type="sibTrans" cxnId="{B9C8C39F-C1A0-40C7-B757-BA71B2EB15C1}">
      <dgm:prSet/>
      <dgm:spPr/>
      <dgm:t>
        <a:bodyPr/>
        <a:lstStyle/>
        <a:p>
          <a:endParaRPr lang="en-US"/>
        </a:p>
      </dgm:t>
    </dgm:pt>
    <dgm:pt modelId="{43BCDEE4-0AD9-4739-B44B-24076504885D}" type="pres">
      <dgm:prSet presAssocID="{56784B9C-28E4-4417-AA4D-03FB54E080E5}" presName="cycle" presStyleCnt="0">
        <dgm:presLayoutVars>
          <dgm:dir/>
          <dgm:resizeHandles val="exact"/>
        </dgm:presLayoutVars>
      </dgm:prSet>
      <dgm:spPr/>
    </dgm:pt>
    <dgm:pt modelId="{B3B923B3-B510-4FE4-9DD6-757A628A1F5A}" type="pres">
      <dgm:prSet presAssocID="{BEAE0319-899A-4F8E-9584-1AB4506D5ECC}" presName="node" presStyleLbl="node1" presStyleIdx="0" presStyleCnt="5" custScaleX="83698">
        <dgm:presLayoutVars>
          <dgm:bulletEnabled val="1"/>
        </dgm:presLayoutVars>
      </dgm:prSet>
      <dgm:spPr/>
    </dgm:pt>
    <dgm:pt modelId="{EB782D0F-CF0B-4DE7-88E8-305FA92DEFC7}" type="pres">
      <dgm:prSet presAssocID="{BEAE0319-899A-4F8E-9584-1AB4506D5ECC}" presName="spNode" presStyleCnt="0"/>
      <dgm:spPr/>
    </dgm:pt>
    <dgm:pt modelId="{D82AE1AF-2518-48BB-A012-486C99146875}" type="pres">
      <dgm:prSet presAssocID="{FB704092-4329-457E-B7B0-B525C53BE588}" presName="sibTrans" presStyleLbl="sibTrans1D1" presStyleIdx="0" presStyleCnt="5"/>
      <dgm:spPr/>
    </dgm:pt>
    <dgm:pt modelId="{0F0C518C-5397-40B9-9E38-DE29C31F6AA3}" type="pres">
      <dgm:prSet presAssocID="{949488B0-794A-4A88-9C05-A97971E7B2E7}" presName="node" presStyleLbl="node1" presStyleIdx="1" presStyleCnt="5" custScaleX="83867">
        <dgm:presLayoutVars>
          <dgm:bulletEnabled val="1"/>
        </dgm:presLayoutVars>
      </dgm:prSet>
      <dgm:spPr/>
    </dgm:pt>
    <dgm:pt modelId="{EC876467-DEB3-4A40-BFAA-148683B4CC22}" type="pres">
      <dgm:prSet presAssocID="{949488B0-794A-4A88-9C05-A97971E7B2E7}" presName="spNode" presStyleCnt="0"/>
      <dgm:spPr/>
    </dgm:pt>
    <dgm:pt modelId="{AEFA63E3-AD37-44DC-B677-74470B3A2B1F}" type="pres">
      <dgm:prSet presAssocID="{68A68E74-58CF-444E-99F1-D3E8A76F0987}" presName="sibTrans" presStyleLbl="sibTrans1D1" presStyleIdx="1" presStyleCnt="5"/>
      <dgm:spPr/>
    </dgm:pt>
    <dgm:pt modelId="{D8C84942-17B5-4D9A-B4C1-897D6CB6D0B9}" type="pres">
      <dgm:prSet presAssocID="{4D73C6EC-1AEE-4ECD-9BA8-D927DD15B3F0}" presName="node" presStyleLbl="node1" presStyleIdx="2" presStyleCnt="5" custScaleX="71491">
        <dgm:presLayoutVars>
          <dgm:bulletEnabled val="1"/>
        </dgm:presLayoutVars>
      </dgm:prSet>
      <dgm:spPr/>
    </dgm:pt>
    <dgm:pt modelId="{2A27A091-AE70-4C0E-A216-11C2DB59DBBC}" type="pres">
      <dgm:prSet presAssocID="{4D73C6EC-1AEE-4ECD-9BA8-D927DD15B3F0}" presName="spNode" presStyleCnt="0"/>
      <dgm:spPr/>
    </dgm:pt>
    <dgm:pt modelId="{396BF584-1A08-473D-BC5D-F6BB207B4823}" type="pres">
      <dgm:prSet presAssocID="{7740D69D-EEC8-4390-B7BB-C9F6D15D96DD}" presName="sibTrans" presStyleLbl="sibTrans1D1" presStyleIdx="2" presStyleCnt="5"/>
      <dgm:spPr/>
    </dgm:pt>
    <dgm:pt modelId="{ED41F7F3-9558-4D78-915D-D559F384F804}" type="pres">
      <dgm:prSet presAssocID="{211D450B-378A-4805-9019-40C85C4B4ED5}" presName="node" presStyleLbl="node1" presStyleIdx="3" presStyleCnt="5" custScaleX="84615">
        <dgm:presLayoutVars>
          <dgm:bulletEnabled val="1"/>
        </dgm:presLayoutVars>
      </dgm:prSet>
      <dgm:spPr/>
    </dgm:pt>
    <dgm:pt modelId="{F5F57519-2E56-4BB1-B8FF-8019BEB6B01A}" type="pres">
      <dgm:prSet presAssocID="{211D450B-378A-4805-9019-40C85C4B4ED5}" presName="spNode" presStyleCnt="0"/>
      <dgm:spPr/>
    </dgm:pt>
    <dgm:pt modelId="{046B389C-1961-414F-9286-2E024B9DF4D8}" type="pres">
      <dgm:prSet presAssocID="{ABC8DFB6-B534-41F7-AD37-B9FDBBAF8005}" presName="sibTrans" presStyleLbl="sibTrans1D1" presStyleIdx="3" presStyleCnt="5"/>
      <dgm:spPr/>
    </dgm:pt>
    <dgm:pt modelId="{C210A678-67D6-4EDC-8EA1-41BC3D46C822}" type="pres">
      <dgm:prSet presAssocID="{6F548E7F-7592-4289-9EB7-8B73F8FD1CD1}" presName="node" presStyleLbl="node1" presStyleIdx="4" presStyleCnt="5" custScaleX="82422">
        <dgm:presLayoutVars>
          <dgm:bulletEnabled val="1"/>
        </dgm:presLayoutVars>
      </dgm:prSet>
      <dgm:spPr/>
    </dgm:pt>
    <dgm:pt modelId="{51816025-1DBA-4F4E-AC1F-6CE5B7D23124}" type="pres">
      <dgm:prSet presAssocID="{6F548E7F-7592-4289-9EB7-8B73F8FD1CD1}" presName="spNode" presStyleCnt="0"/>
      <dgm:spPr/>
    </dgm:pt>
    <dgm:pt modelId="{F430832A-C5EE-4601-9819-CC799AD05F2A}" type="pres">
      <dgm:prSet presAssocID="{9D408950-6BCF-4E87-B5CE-2369F85C086D}" presName="sibTrans" presStyleLbl="sibTrans1D1" presStyleIdx="4" presStyleCnt="5"/>
      <dgm:spPr/>
    </dgm:pt>
  </dgm:ptLst>
  <dgm:cxnLst>
    <dgm:cxn modelId="{D799F435-81B1-40DE-BF14-4DC730FD411B}" type="presOf" srcId="{9D408950-6BCF-4E87-B5CE-2369F85C086D}" destId="{F430832A-C5EE-4601-9819-CC799AD05F2A}" srcOrd="0" destOrd="0" presId="urn:microsoft.com/office/officeart/2005/8/layout/cycle6"/>
    <dgm:cxn modelId="{E299843A-9081-43D4-AB5B-9C2B232AFFBF}" type="presOf" srcId="{4D73C6EC-1AEE-4ECD-9BA8-D927DD15B3F0}" destId="{D8C84942-17B5-4D9A-B4C1-897D6CB6D0B9}" srcOrd="0" destOrd="0" presId="urn:microsoft.com/office/officeart/2005/8/layout/cycle6"/>
    <dgm:cxn modelId="{4DA17655-6D4E-4E64-8524-14E8010CE2E4}" srcId="{56784B9C-28E4-4417-AA4D-03FB54E080E5}" destId="{6F548E7F-7592-4289-9EB7-8B73F8FD1CD1}" srcOrd="4" destOrd="0" parTransId="{E8075C80-8A8C-4B6C-B8D0-812CEE3C5F43}" sibTransId="{9D408950-6BCF-4E87-B5CE-2369F85C086D}"/>
    <dgm:cxn modelId="{A71D0E5A-958A-4431-829D-33E3F1825ACE}" srcId="{56784B9C-28E4-4417-AA4D-03FB54E080E5}" destId="{211D450B-378A-4805-9019-40C85C4B4ED5}" srcOrd="3" destOrd="0" parTransId="{B608A9ED-5917-43C0-B41F-E94822C12308}" sibTransId="{ABC8DFB6-B534-41F7-AD37-B9FDBBAF8005}"/>
    <dgm:cxn modelId="{D503547F-055F-41E5-A84F-BD06E1F486B3}" type="presOf" srcId="{FB704092-4329-457E-B7B0-B525C53BE588}" destId="{D82AE1AF-2518-48BB-A012-486C99146875}" srcOrd="0" destOrd="0" presId="urn:microsoft.com/office/officeart/2005/8/layout/cycle6"/>
    <dgm:cxn modelId="{5826D89C-79D2-4F43-AD02-F576C2462ACB}" type="presOf" srcId="{7740D69D-EEC8-4390-B7BB-C9F6D15D96DD}" destId="{396BF584-1A08-473D-BC5D-F6BB207B4823}" srcOrd="0" destOrd="0" presId="urn:microsoft.com/office/officeart/2005/8/layout/cycle6"/>
    <dgm:cxn modelId="{B9C8C39F-C1A0-40C7-B757-BA71B2EB15C1}" srcId="{56784B9C-28E4-4417-AA4D-03FB54E080E5}" destId="{4D73C6EC-1AEE-4ECD-9BA8-D927DD15B3F0}" srcOrd="2" destOrd="0" parTransId="{1BBD7E57-EC05-47F0-AC83-F7D7E85A8F40}" sibTransId="{7740D69D-EEC8-4390-B7BB-C9F6D15D96DD}"/>
    <dgm:cxn modelId="{241F13AE-6503-4FAD-AAE2-944B942683DD}" type="presOf" srcId="{BEAE0319-899A-4F8E-9584-1AB4506D5ECC}" destId="{B3B923B3-B510-4FE4-9DD6-757A628A1F5A}" srcOrd="0" destOrd="0" presId="urn:microsoft.com/office/officeart/2005/8/layout/cycle6"/>
    <dgm:cxn modelId="{B48385C4-C38C-44F1-976E-7B376159001C}" type="presOf" srcId="{56784B9C-28E4-4417-AA4D-03FB54E080E5}" destId="{43BCDEE4-0AD9-4739-B44B-24076504885D}" srcOrd="0" destOrd="0" presId="urn:microsoft.com/office/officeart/2005/8/layout/cycle6"/>
    <dgm:cxn modelId="{93693BC8-8C5C-4377-8554-C6C46DB06D8B}" srcId="{56784B9C-28E4-4417-AA4D-03FB54E080E5}" destId="{949488B0-794A-4A88-9C05-A97971E7B2E7}" srcOrd="1" destOrd="0" parTransId="{78173FBF-2D08-4C20-8BCC-A820F58E0865}" sibTransId="{68A68E74-58CF-444E-99F1-D3E8A76F0987}"/>
    <dgm:cxn modelId="{36376FCB-E405-491B-82F4-A9C54256CAB4}" type="presOf" srcId="{68A68E74-58CF-444E-99F1-D3E8A76F0987}" destId="{AEFA63E3-AD37-44DC-B677-74470B3A2B1F}" srcOrd="0" destOrd="0" presId="urn:microsoft.com/office/officeart/2005/8/layout/cycle6"/>
    <dgm:cxn modelId="{3BD40ED2-E38E-4038-8FEC-A0F9E4EC00A5}" type="presOf" srcId="{6F548E7F-7592-4289-9EB7-8B73F8FD1CD1}" destId="{C210A678-67D6-4EDC-8EA1-41BC3D46C822}" srcOrd="0" destOrd="0" presId="urn:microsoft.com/office/officeart/2005/8/layout/cycle6"/>
    <dgm:cxn modelId="{422007D8-A87D-420F-A9AE-216FDA86EF00}" type="presOf" srcId="{211D450B-378A-4805-9019-40C85C4B4ED5}" destId="{ED41F7F3-9558-4D78-915D-D559F384F804}" srcOrd="0" destOrd="0" presId="urn:microsoft.com/office/officeart/2005/8/layout/cycle6"/>
    <dgm:cxn modelId="{9C15EBE3-2E5E-46A3-AC31-254CD7D8BDCE}" type="presOf" srcId="{ABC8DFB6-B534-41F7-AD37-B9FDBBAF8005}" destId="{046B389C-1961-414F-9286-2E024B9DF4D8}" srcOrd="0" destOrd="0" presId="urn:microsoft.com/office/officeart/2005/8/layout/cycle6"/>
    <dgm:cxn modelId="{435B7FEB-0AB2-48B4-90A1-E63CB6CDC7D4}" srcId="{56784B9C-28E4-4417-AA4D-03FB54E080E5}" destId="{BEAE0319-899A-4F8E-9584-1AB4506D5ECC}" srcOrd="0" destOrd="0" parTransId="{2129CC0A-BA9C-4F08-A349-AA524AF48BBA}" sibTransId="{FB704092-4329-457E-B7B0-B525C53BE588}"/>
    <dgm:cxn modelId="{6D8877F6-CD9E-4B61-A77B-9BA729275324}" type="presOf" srcId="{949488B0-794A-4A88-9C05-A97971E7B2E7}" destId="{0F0C518C-5397-40B9-9E38-DE29C31F6AA3}" srcOrd="0" destOrd="0" presId="urn:microsoft.com/office/officeart/2005/8/layout/cycle6"/>
    <dgm:cxn modelId="{A1761330-0526-4006-90E8-CEDCBEE3B5E4}" type="presParOf" srcId="{43BCDEE4-0AD9-4739-B44B-24076504885D}" destId="{B3B923B3-B510-4FE4-9DD6-757A628A1F5A}" srcOrd="0" destOrd="0" presId="urn:microsoft.com/office/officeart/2005/8/layout/cycle6"/>
    <dgm:cxn modelId="{F845008B-F799-482A-B326-1F7919C858EF}" type="presParOf" srcId="{43BCDEE4-0AD9-4739-B44B-24076504885D}" destId="{EB782D0F-CF0B-4DE7-88E8-305FA92DEFC7}" srcOrd="1" destOrd="0" presId="urn:microsoft.com/office/officeart/2005/8/layout/cycle6"/>
    <dgm:cxn modelId="{70870091-7AB8-4AD2-9BB1-4DFE2F984350}" type="presParOf" srcId="{43BCDEE4-0AD9-4739-B44B-24076504885D}" destId="{D82AE1AF-2518-48BB-A012-486C99146875}" srcOrd="2" destOrd="0" presId="urn:microsoft.com/office/officeart/2005/8/layout/cycle6"/>
    <dgm:cxn modelId="{48460A6C-0C85-4EF2-90E0-FBB99AF7895B}" type="presParOf" srcId="{43BCDEE4-0AD9-4739-B44B-24076504885D}" destId="{0F0C518C-5397-40B9-9E38-DE29C31F6AA3}" srcOrd="3" destOrd="0" presId="urn:microsoft.com/office/officeart/2005/8/layout/cycle6"/>
    <dgm:cxn modelId="{60A09688-83A1-43E6-B2C9-5B6964E5EC10}" type="presParOf" srcId="{43BCDEE4-0AD9-4739-B44B-24076504885D}" destId="{EC876467-DEB3-4A40-BFAA-148683B4CC22}" srcOrd="4" destOrd="0" presId="urn:microsoft.com/office/officeart/2005/8/layout/cycle6"/>
    <dgm:cxn modelId="{BA964C04-C4CA-4A96-A8C7-339DEB077AE4}" type="presParOf" srcId="{43BCDEE4-0AD9-4739-B44B-24076504885D}" destId="{AEFA63E3-AD37-44DC-B677-74470B3A2B1F}" srcOrd="5" destOrd="0" presId="urn:microsoft.com/office/officeart/2005/8/layout/cycle6"/>
    <dgm:cxn modelId="{6B6F355B-8969-45ED-991D-69000176E58F}" type="presParOf" srcId="{43BCDEE4-0AD9-4739-B44B-24076504885D}" destId="{D8C84942-17B5-4D9A-B4C1-897D6CB6D0B9}" srcOrd="6" destOrd="0" presId="urn:microsoft.com/office/officeart/2005/8/layout/cycle6"/>
    <dgm:cxn modelId="{7E40DAF8-51E8-4CB8-98E2-D6175DF1F87A}" type="presParOf" srcId="{43BCDEE4-0AD9-4739-B44B-24076504885D}" destId="{2A27A091-AE70-4C0E-A216-11C2DB59DBBC}" srcOrd="7" destOrd="0" presId="urn:microsoft.com/office/officeart/2005/8/layout/cycle6"/>
    <dgm:cxn modelId="{4144B5AB-10E9-4D76-89DD-5674ADE7E430}" type="presParOf" srcId="{43BCDEE4-0AD9-4739-B44B-24076504885D}" destId="{396BF584-1A08-473D-BC5D-F6BB207B4823}" srcOrd="8" destOrd="0" presId="urn:microsoft.com/office/officeart/2005/8/layout/cycle6"/>
    <dgm:cxn modelId="{E88DAE94-F589-4BA7-A2F5-FB1796235EB4}" type="presParOf" srcId="{43BCDEE4-0AD9-4739-B44B-24076504885D}" destId="{ED41F7F3-9558-4D78-915D-D559F384F804}" srcOrd="9" destOrd="0" presId="urn:microsoft.com/office/officeart/2005/8/layout/cycle6"/>
    <dgm:cxn modelId="{05A3FACE-482A-4CA4-81EF-7E09C691EF5C}" type="presParOf" srcId="{43BCDEE4-0AD9-4739-B44B-24076504885D}" destId="{F5F57519-2E56-4BB1-B8FF-8019BEB6B01A}" srcOrd="10" destOrd="0" presId="urn:microsoft.com/office/officeart/2005/8/layout/cycle6"/>
    <dgm:cxn modelId="{6AD09DAC-B803-4059-BF31-631FF66D33C0}" type="presParOf" srcId="{43BCDEE4-0AD9-4739-B44B-24076504885D}" destId="{046B389C-1961-414F-9286-2E024B9DF4D8}" srcOrd="11" destOrd="0" presId="urn:microsoft.com/office/officeart/2005/8/layout/cycle6"/>
    <dgm:cxn modelId="{63EB0B1C-12F9-4802-A0E9-ADDEA11DD697}" type="presParOf" srcId="{43BCDEE4-0AD9-4739-B44B-24076504885D}" destId="{C210A678-67D6-4EDC-8EA1-41BC3D46C822}" srcOrd="12" destOrd="0" presId="urn:microsoft.com/office/officeart/2005/8/layout/cycle6"/>
    <dgm:cxn modelId="{7D0E553C-DC30-4211-84FA-871CBCC8CA29}" type="presParOf" srcId="{43BCDEE4-0AD9-4739-B44B-24076504885D}" destId="{51816025-1DBA-4F4E-AC1F-6CE5B7D23124}" srcOrd="13" destOrd="0" presId="urn:microsoft.com/office/officeart/2005/8/layout/cycle6"/>
    <dgm:cxn modelId="{E0EBC623-B767-4B88-BB05-5B6B7C5AABBF}" type="presParOf" srcId="{43BCDEE4-0AD9-4739-B44B-24076504885D}" destId="{F430832A-C5EE-4601-9819-CC799AD05F2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CB180-2CE0-460D-B16C-65C014736478}">
      <dsp:nvSpPr>
        <dsp:cNvPr id="0" name=""/>
        <dsp:cNvSpPr/>
      </dsp:nvSpPr>
      <dsp:spPr>
        <a:xfrm>
          <a:off x="895655" y="4435"/>
          <a:ext cx="2788459" cy="1673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See your progress over every PSAT you have taken and track your improvement. </a:t>
          </a:r>
        </a:p>
      </dsp:txBody>
      <dsp:txXfrm>
        <a:off x="895655" y="4435"/>
        <a:ext cx="2788459" cy="1673075"/>
      </dsp:txXfrm>
    </dsp:sp>
    <dsp:sp modelId="{B70065E9-706A-47D2-B5AD-8C036370726B}">
      <dsp:nvSpPr>
        <dsp:cNvPr id="0" name=""/>
        <dsp:cNvSpPr/>
      </dsp:nvSpPr>
      <dsp:spPr>
        <a:xfrm>
          <a:off x="3962961" y="4435"/>
          <a:ext cx="2788459" cy="1673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Your </a:t>
          </a:r>
          <a:r>
            <a:rPr lang="en-US" sz="1500" b="1" kern="1200"/>
            <a:t>SCORE REPORT </a:t>
          </a:r>
          <a:r>
            <a:rPr lang="en-US" sz="1500" kern="1200"/>
            <a:t>will give details on each question and answer. Show how you did, give the right and wrong answers and why.</a:t>
          </a:r>
        </a:p>
      </dsp:txBody>
      <dsp:txXfrm>
        <a:off x="3962961" y="4435"/>
        <a:ext cx="2788459" cy="1673075"/>
      </dsp:txXfrm>
    </dsp:sp>
    <dsp:sp modelId="{4ADE6C32-AE69-48D0-B244-D4FDDF690457}">
      <dsp:nvSpPr>
        <dsp:cNvPr id="0" name=""/>
        <dsp:cNvSpPr/>
      </dsp:nvSpPr>
      <dsp:spPr>
        <a:xfrm>
          <a:off x="7030266" y="4435"/>
          <a:ext cx="2788459" cy="1673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</a:t>
          </a:r>
          <a:r>
            <a:rPr lang="en-US" sz="1500" b="1" kern="1200"/>
            <a:t>SCORE REPORT </a:t>
          </a:r>
          <a:r>
            <a:rPr lang="en-US" sz="1500" kern="1200"/>
            <a:t>will also provide insight into strengths and weaknesses. </a:t>
          </a:r>
        </a:p>
      </dsp:txBody>
      <dsp:txXfrm>
        <a:off x="7030266" y="4435"/>
        <a:ext cx="2788459" cy="1673075"/>
      </dsp:txXfrm>
    </dsp:sp>
    <dsp:sp modelId="{FFBE7BB7-973C-4C1A-A700-C39E16D71195}">
      <dsp:nvSpPr>
        <dsp:cNvPr id="0" name=""/>
        <dsp:cNvSpPr/>
      </dsp:nvSpPr>
      <dsp:spPr>
        <a:xfrm>
          <a:off x="895655" y="1956357"/>
          <a:ext cx="2788459" cy="1673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CAREERS:</a:t>
          </a:r>
          <a:r>
            <a:rPr lang="en-US" sz="1500" b="0" i="0" kern="1200"/>
            <a:t> Explore careers that you're passionate about on BigFuture by taking the </a:t>
          </a:r>
          <a:r>
            <a:rPr lang="en-US" sz="1500" b="0" i="0" u="sng" kern="120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Career Quiz</a:t>
          </a:r>
          <a:r>
            <a:rPr lang="en-US" sz="1500" b="0" i="0" kern="1200"/>
            <a:t> and learning how your test performance aligns to 1,000 occupations with our career readiness indicator.</a:t>
          </a:r>
          <a:endParaRPr lang="en-US" sz="1500" kern="1200"/>
        </a:p>
      </dsp:txBody>
      <dsp:txXfrm>
        <a:off x="895655" y="1956357"/>
        <a:ext cx="2788459" cy="1673075"/>
      </dsp:txXfrm>
    </dsp:sp>
    <dsp:sp modelId="{2A29CCA2-4319-4D08-B74E-5BB70CDB4E12}">
      <dsp:nvSpPr>
        <dsp:cNvPr id="0" name=""/>
        <dsp:cNvSpPr/>
      </dsp:nvSpPr>
      <dsp:spPr>
        <a:xfrm>
          <a:off x="3962961" y="1956357"/>
          <a:ext cx="2788459" cy="1673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COLLEGES:</a:t>
          </a:r>
          <a:r>
            <a:rPr lang="en-US" sz="1500" b="0" i="0" kern="1200"/>
            <a:t> Search over 3,000 college profiles on </a:t>
          </a:r>
          <a:r>
            <a:rPr lang="en-US" sz="1500" b="0" i="0" u="sng" kern="1200" err="1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BigFuture</a:t>
          </a:r>
          <a:r>
            <a:rPr lang="en-US" sz="1500" b="0" i="0" kern="1200"/>
            <a:t> to discover which colleges and programs are right for you. Filter by location, major, and more.</a:t>
          </a:r>
          <a:endParaRPr lang="en-US" sz="1500" kern="1200"/>
        </a:p>
      </dsp:txBody>
      <dsp:txXfrm>
        <a:off x="3962961" y="1956357"/>
        <a:ext cx="2788459" cy="1673075"/>
      </dsp:txXfrm>
    </dsp:sp>
    <dsp:sp modelId="{9777B969-79CC-438E-9B5D-A910A8B8D510}">
      <dsp:nvSpPr>
        <dsp:cNvPr id="0" name=""/>
        <dsp:cNvSpPr/>
      </dsp:nvSpPr>
      <dsp:spPr>
        <a:xfrm>
          <a:off x="7030266" y="1956357"/>
          <a:ext cx="2788459" cy="1673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SCHOLARSHIPS:</a:t>
          </a:r>
          <a:r>
            <a:rPr lang="en-US" sz="1500" b="0" i="0" kern="1200"/>
            <a:t> Use your scores to access scholarships from </a:t>
          </a:r>
          <a:r>
            <a:rPr lang="en-US" sz="1500" b="0" i="0" u="sng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BigFuture Scholarships</a:t>
          </a:r>
          <a:r>
            <a:rPr lang="en-US" sz="1500" b="0" i="0" kern="1200"/>
            <a:t>, and </a:t>
          </a:r>
          <a:r>
            <a:rPr lang="en-US" sz="1500" b="0" i="0" u="sng" kern="120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thousands of others</a:t>
          </a:r>
          <a:r>
            <a:rPr lang="en-US" sz="1500" b="0" i="0" kern="1200"/>
            <a:t>.</a:t>
          </a:r>
          <a:endParaRPr lang="en-US" sz="1500" kern="1200"/>
        </a:p>
      </dsp:txBody>
      <dsp:txXfrm>
        <a:off x="7030266" y="1956357"/>
        <a:ext cx="2788459" cy="1673075"/>
      </dsp:txXfrm>
    </dsp:sp>
    <dsp:sp modelId="{225EFBF2-7C85-4FF0-A80C-45278777B3CA}">
      <dsp:nvSpPr>
        <dsp:cNvPr id="0" name=""/>
        <dsp:cNvSpPr/>
      </dsp:nvSpPr>
      <dsp:spPr>
        <a:xfrm>
          <a:off x="2429308" y="3908279"/>
          <a:ext cx="2788459" cy="1673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SAT PRACTICE:</a:t>
          </a:r>
          <a:r>
            <a:rPr lang="en-US" sz="1500" b="0" i="0" kern="1200"/>
            <a:t> Send your scores to </a:t>
          </a:r>
          <a:r>
            <a:rPr lang="en-US" sz="1500" b="0" i="0" u="sng" kern="120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Khan Academy®</a:t>
          </a:r>
          <a:r>
            <a:rPr lang="en-US" sz="1500" b="0" i="0" kern="1200"/>
            <a:t> for a free, personalized SAT practice plan based on your test results.</a:t>
          </a:r>
          <a:endParaRPr lang="en-US" sz="1500" kern="1200"/>
        </a:p>
      </dsp:txBody>
      <dsp:txXfrm>
        <a:off x="2429308" y="3908279"/>
        <a:ext cx="2788459" cy="1673075"/>
      </dsp:txXfrm>
    </dsp:sp>
    <dsp:sp modelId="{01441727-2D20-4ED5-BF41-DAFE666493DA}">
      <dsp:nvSpPr>
        <dsp:cNvPr id="0" name=""/>
        <dsp:cNvSpPr/>
      </dsp:nvSpPr>
      <dsp:spPr>
        <a:xfrm>
          <a:off x="5496613" y="3908279"/>
          <a:ext cx="2788459" cy="16730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AP POTENTIAL</a:t>
          </a:r>
          <a:r>
            <a:rPr lang="en-US" sz="1500" kern="1200"/>
            <a:t>: See which courses are offered at your school and which classes match a future major that may interest you.</a:t>
          </a:r>
        </a:p>
      </dsp:txBody>
      <dsp:txXfrm>
        <a:off x="5496613" y="3908279"/>
        <a:ext cx="2788459" cy="16730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D54A9-B88A-4A5C-B1FA-21D47625655A}">
      <dsp:nvSpPr>
        <dsp:cNvPr id="0" name=""/>
        <dsp:cNvSpPr/>
      </dsp:nvSpPr>
      <dsp:spPr>
        <a:xfrm>
          <a:off x="1264984" y="42649"/>
          <a:ext cx="952138" cy="61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Inquiry</a:t>
          </a:r>
        </a:p>
      </dsp:txBody>
      <dsp:txXfrm>
        <a:off x="1295196" y="72861"/>
        <a:ext cx="891714" cy="558466"/>
      </dsp:txXfrm>
    </dsp:sp>
    <dsp:sp modelId="{68700E97-5852-4BA9-AC71-CE8B00FE5778}">
      <dsp:nvSpPr>
        <dsp:cNvPr id="0" name=""/>
        <dsp:cNvSpPr/>
      </dsp:nvSpPr>
      <dsp:spPr>
        <a:xfrm>
          <a:off x="281377" y="352094"/>
          <a:ext cx="2919352" cy="2919352"/>
        </a:xfrm>
        <a:custGeom>
          <a:avLst/>
          <a:gdLst/>
          <a:ahLst/>
          <a:cxnLst/>
          <a:rect l="0" t="0" r="0" b="0"/>
          <a:pathLst>
            <a:path>
              <a:moveTo>
                <a:pt x="1941847" y="81936"/>
              </a:moveTo>
              <a:arcTo wR="1459676" hR="1459676" stAng="17357320" swAng="15036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357B7-40E2-44AA-AD8B-0200FD2C31DC}">
      <dsp:nvSpPr>
        <dsp:cNvPr id="0" name=""/>
        <dsp:cNvSpPr/>
      </dsp:nvSpPr>
      <dsp:spPr>
        <a:xfrm>
          <a:off x="2529101" y="772487"/>
          <a:ext cx="952138" cy="61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Developed in Local &amp; Global Contexts</a:t>
          </a:r>
        </a:p>
      </dsp:txBody>
      <dsp:txXfrm>
        <a:off x="2559313" y="802699"/>
        <a:ext cx="891714" cy="558466"/>
      </dsp:txXfrm>
    </dsp:sp>
    <dsp:sp modelId="{BB24D70C-A099-44C7-B2B9-AF39C1719BA8}">
      <dsp:nvSpPr>
        <dsp:cNvPr id="0" name=""/>
        <dsp:cNvSpPr/>
      </dsp:nvSpPr>
      <dsp:spPr>
        <a:xfrm>
          <a:off x="281377" y="352094"/>
          <a:ext cx="2919352" cy="2919352"/>
        </a:xfrm>
        <a:custGeom>
          <a:avLst/>
          <a:gdLst/>
          <a:ahLst/>
          <a:cxnLst/>
          <a:rect l="0" t="0" r="0" b="0"/>
          <a:pathLst>
            <a:path>
              <a:moveTo>
                <a:pt x="2859902" y="1047341"/>
              </a:moveTo>
              <a:arcTo wR="1459676" hR="1459676" stAng="20615491" swAng="19690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016E7-6350-47DD-B0E9-C263A52984DB}">
      <dsp:nvSpPr>
        <dsp:cNvPr id="0" name=""/>
        <dsp:cNvSpPr/>
      </dsp:nvSpPr>
      <dsp:spPr>
        <a:xfrm>
          <a:off x="2529101" y="2232163"/>
          <a:ext cx="952138" cy="61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Designed to remove Barriers	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559313" y="2262375"/>
        <a:ext cx="891714" cy="558466"/>
      </dsp:txXfrm>
    </dsp:sp>
    <dsp:sp modelId="{E87627AB-3FF9-4B03-B74C-10BB4BB9BFE8}">
      <dsp:nvSpPr>
        <dsp:cNvPr id="0" name=""/>
        <dsp:cNvSpPr/>
      </dsp:nvSpPr>
      <dsp:spPr>
        <a:xfrm>
          <a:off x="281377" y="352094"/>
          <a:ext cx="2919352" cy="2919352"/>
        </a:xfrm>
        <a:custGeom>
          <a:avLst/>
          <a:gdLst/>
          <a:ahLst/>
          <a:cxnLst/>
          <a:rect l="0" t="0" r="0" b="0"/>
          <a:pathLst>
            <a:path>
              <a:moveTo>
                <a:pt x="2480027" y="2503484"/>
              </a:moveTo>
              <a:arcTo wR="1459676" hR="1459676" stAng="2739065" swAng="15036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8B360-299B-4169-9C61-699CB38711EC}">
      <dsp:nvSpPr>
        <dsp:cNvPr id="0" name=""/>
        <dsp:cNvSpPr/>
      </dsp:nvSpPr>
      <dsp:spPr>
        <a:xfrm>
          <a:off x="1264984" y="2962001"/>
          <a:ext cx="952138" cy="61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Focus on Teamwork &amp; Collaboration</a:t>
          </a:r>
        </a:p>
      </dsp:txBody>
      <dsp:txXfrm>
        <a:off x="1295196" y="2992213"/>
        <a:ext cx="891714" cy="558466"/>
      </dsp:txXfrm>
    </dsp:sp>
    <dsp:sp modelId="{BA5EFF36-D121-436E-8A73-C137FE6FC9A4}">
      <dsp:nvSpPr>
        <dsp:cNvPr id="0" name=""/>
        <dsp:cNvSpPr/>
      </dsp:nvSpPr>
      <dsp:spPr>
        <a:xfrm>
          <a:off x="281377" y="352094"/>
          <a:ext cx="2919352" cy="2919352"/>
        </a:xfrm>
        <a:custGeom>
          <a:avLst/>
          <a:gdLst/>
          <a:ahLst/>
          <a:cxnLst/>
          <a:rect l="0" t="0" r="0" b="0"/>
          <a:pathLst>
            <a:path>
              <a:moveTo>
                <a:pt x="977504" y="2837415"/>
              </a:moveTo>
              <a:arcTo wR="1459676" hR="1459676" stAng="6557320" swAng="15036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D5F6A-E813-4F55-BEAA-9EE61C20FEDF}">
      <dsp:nvSpPr>
        <dsp:cNvPr id="0" name=""/>
        <dsp:cNvSpPr/>
      </dsp:nvSpPr>
      <dsp:spPr>
        <a:xfrm>
          <a:off x="868" y="2232163"/>
          <a:ext cx="952138" cy="61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Conceptual Understanding</a:t>
          </a:r>
        </a:p>
      </dsp:txBody>
      <dsp:txXfrm>
        <a:off x="31080" y="2262375"/>
        <a:ext cx="891714" cy="558466"/>
      </dsp:txXfrm>
    </dsp:sp>
    <dsp:sp modelId="{6E711472-49C8-408B-8CE2-C9575333D42E}">
      <dsp:nvSpPr>
        <dsp:cNvPr id="0" name=""/>
        <dsp:cNvSpPr/>
      </dsp:nvSpPr>
      <dsp:spPr>
        <a:xfrm>
          <a:off x="281377" y="352094"/>
          <a:ext cx="2919352" cy="2919352"/>
        </a:xfrm>
        <a:custGeom>
          <a:avLst/>
          <a:gdLst/>
          <a:ahLst/>
          <a:cxnLst/>
          <a:rect l="0" t="0" r="0" b="0"/>
          <a:pathLst>
            <a:path>
              <a:moveTo>
                <a:pt x="59449" y="1872010"/>
              </a:moveTo>
              <a:arcTo wR="1459676" hR="1459676" stAng="9815491" swAng="19690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B9A2D-1B3E-4172-9272-08E0029C6EA7}">
      <dsp:nvSpPr>
        <dsp:cNvPr id="0" name=""/>
        <dsp:cNvSpPr/>
      </dsp:nvSpPr>
      <dsp:spPr>
        <a:xfrm>
          <a:off x="868" y="772487"/>
          <a:ext cx="952138" cy="618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Informed by Assessment</a:t>
          </a:r>
        </a:p>
      </dsp:txBody>
      <dsp:txXfrm>
        <a:off x="31080" y="802699"/>
        <a:ext cx="891714" cy="558466"/>
      </dsp:txXfrm>
    </dsp:sp>
    <dsp:sp modelId="{61EB4836-BB10-4F9E-82B6-8F6F7A8C847D}">
      <dsp:nvSpPr>
        <dsp:cNvPr id="0" name=""/>
        <dsp:cNvSpPr/>
      </dsp:nvSpPr>
      <dsp:spPr>
        <a:xfrm>
          <a:off x="281377" y="352094"/>
          <a:ext cx="2919352" cy="2919352"/>
        </a:xfrm>
        <a:custGeom>
          <a:avLst/>
          <a:gdLst/>
          <a:ahLst/>
          <a:cxnLst/>
          <a:rect l="0" t="0" r="0" b="0"/>
          <a:pathLst>
            <a:path>
              <a:moveTo>
                <a:pt x="439324" y="415867"/>
              </a:moveTo>
              <a:arcTo wR="1459676" hR="1459676" stAng="13539065" swAng="15036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450F2-919B-4298-ABFD-4800A7A76A46}">
      <dsp:nvSpPr>
        <dsp:cNvPr id="0" name=""/>
        <dsp:cNvSpPr/>
      </dsp:nvSpPr>
      <dsp:spPr>
        <a:xfrm rot="5400000">
          <a:off x="7440420" y="-3097880"/>
          <a:ext cx="1030372" cy="74876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Do they plan breaks?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Do they change the type of homework/studying every 45 minutes to switch their brain’s gears?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Location matters: think noise, brain association, distractions</a:t>
          </a:r>
        </a:p>
      </dsp:txBody>
      <dsp:txXfrm rot="-5400000">
        <a:off x="4211792" y="181047"/>
        <a:ext cx="7437330" cy="929774"/>
      </dsp:txXfrm>
    </dsp:sp>
    <dsp:sp modelId="{8821C0C6-5763-4A7D-8226-BD5C6D7FC527}">
      <dsp:nvSpPr>
        <dsp:cNvPr id="0" name=""/>
        <dsp:cNvSpPr/>
      </dsp:nvSpPr>
      <dsp:spPr>
        <a:xfrm>
          <a:off x="0" y="1951"/>
          <a:ext cx="4211791" cy="12879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Where &amp; How does your student study?</a:t>
          </a:r>
        </a:p>
      </dsp:txBody>
      <dsp:txXfrm>
        <a:off x="62873" y="64824"/>
        <a:ext cx="4086045" cy="1162219"/>
      </dsp:txXfrm>
    </dsp:sp>
    <dsp:sp modelId="{D8AB1C47-738E-4022-83D4-231EDBBE688D}">
      <dsp:nvSpPr>
        <dsp:cNvPr id="0" name=""/>
        <dsp:cNvSpPr/>
      </dsp:nvSpPr>
      <dsp:spPr>
        <a:xfrm rot="5400000">
          <a:off x="7440420" y="-1745516"/>
          <a:ext cx="1030372" cy="7487629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Planners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Making time for joy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Focusing on A day A night, B day B night, C day C night</a:t>
          </a:r>
        </a:p>
      </dsp:txBody>
      <dsp:txXfrm rot="-5400000">
        <a:off x="4211792" y="1533411"/>
        <a:ext cx="7437330" cy="929774"/>
      </dsp:txXfrm>
    </dsp:sp>
    <dsp:sp modelId="{84239DC4-F882-45E1-8527-8AA71DC15CC5}">
      <dsp:nvSpPr>
        <dsp:cNvPr id="0" name=""/>
        <dsp:cNvSpPr/>
      </dsp:nvSpPr>
      <dsp:spPr>
        <a:xfrm>
          <a:off x="0" y="1354315"/>
          <a:ext cx="4211791" cy="128796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How do they organize their time?</a:t>
          </a:r>
        </a:p>
      </dsp:txBody>
      <dsp:txXfrm>
        <a:off x="62873" y="1417188"/>
        <a:ext cx="4086045" cy="1162219"/>
      </dsp:txXfrm>
    </dsp:sp>
    <dsp:sp modelId="{FE5EE98E-AAD4-4C4B-8FD8-559CB14B5F8C}">
      <dsp:nvSpPr>
        <dsp:cNvPr id="0" name=""/>
        <dsp:cNvSpPr/>
      </dsp:nvSpPr>
      <dsp:spPr>
        <a:xfrm rot="5400000">
          <a:off x="7440420" y="-393152"/>
          <a:ext cx="1030372" cy="7487629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Ask your teachers for help; they are there to support you, but they need to when you need their help, including when you’re just struggling with life stuff!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Attend available tutoring times</a:t>
          </a:r>
        </a:p>
      </dsp:txBody>
      <dsp:txXfrm rot="-5400000">
        <a:off x="4211792" y="2885775"/>
        <a:ext cx="7437330" cy="929774"/>
      </dsp:txXfrm>
    </dsp:sp>
    <dsp:sp modelId="{863E4808-631B-40D6-8407-6B037377A97A}">
      <dsp:nvSpPr>
        <dsp:cNvPr id="0" name=""/>
        <dsp:cNvSpPr/>
      </dsp:nvSpPr>
      <dsp:spPr>
        <a:xfrm>
          <a:off x="0" y="2706679"/>
          <a:ext cx="4211791" cy="128796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Self-Advocacy</a:t>
          </a:r>
        </a:p>
      </dsp:txBody>
      <dsp:txXfrm>
        <a:off x="62873" y="2769552"/>
        <a:ext cx="4086045" cy="11622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1D6E8-C236-480E-B37B-438B77122A44}">
      <dsp:nvSpPr>
        <dsp:cNvPr id="0" name=""/>
        <dsp:cNvSpPr/>
      </dsp:nvSpPr>
      <dsp:spPr>
        <a:xfrm>
          <a:off x="3170" y="232216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Creativity-Activity-Service</a:t>
          </a:r>
        </a:p>
      </dsp:txBody>
      <dsp:txXfrm>
        <a:off x="3170" y="232216"/>
        <a:ext cx="2514897" cy="1508938"/>
      </dsp:txXfrm>
    </dsp:sp>
    <dsp:sp modelId="{A9016C0F-CA25-4DBF-97A5-8E157B5EE1F9}">
      <dsp:nvSpPr>
        <dsp:cNvPr id="0" name=""/>
        <dsp:cNvSpPr/>
      </dsp:nvSpPr>
      <dsp:spPr>
        <a:xfrm>
          <a:off x="2769557" y="232216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Divided among the three areas</a:t>
          </a:r>
        </a:p>
      </dsp:txBody>
      <dsp:txXfrm>
        <a:off x="2769557" y="232216"/>
        <a:ext cx="2514897" cy="1508938"/>
      </dsp:txXfrm>
    </dsp:sp>
    <dsp:sp modelId="{2E1DD9C0-AAEB-44DD-8E07-B65D53C03A42}">
      <dsp:nvSpPr>
        <dsp:cNvPr id="0" name=""/>
        <dsp:cNvSpPr/>
      </dsp:nvSpPr>
      <dsp:spPr>
        <a:xfrm>
          <a:off x="5535944" y="232216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Planned (approved)</a:t>
          </a:r>
        </a:p>
      </dsp:txBody>
      <dsp:txXfrm>
        <a:off x="5535944" y="232216"/>
        <a:ext cx="2514897" cy="1508938"/>
      </dsp:txXfrm>
    </dsp:sp>
    <dsp:sp modelId="{359301B9-418B-4EA5-9114-2AC7329B6CCC}">
      <dsp:nvSpPr>
        <dsp:cNvPr id="0" name=""/>
        <dsp:cNvSpPr/>
      </dsp:nvSpPr>
      <dsp:spPr>
        <a:xfrm>
          <a:off x="8302332" y="232216"/>
          <a:ext cx="2514897" cy="15089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Activities carried out continuously over time</a:t>
          </a:r>
        </a:p>
      </dsp:txBody>
      <dsp:txXfrm>
        <a:off x="8302332" y="232216"/>
        <a:ext cx="2514897" cy="1508938"/>
      </dsp:txXfrm>
    </dsp:sp>
    <dsp:sp modelId="{11C879B1-6E8B-4A90-9D9C-C14FA3AB9284}">
      <dsp:nvSpPr>
        <dsp:cNvPr id="0" name=""/>
        <dsp:cNvSpPr/>
      </dsp:nvSpPr>
      <dsp:spPr>
        <a:xfrm>
          <a:off x="3170" y="1992644"/>
          <a:ext cx="2514897" cy="15089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Documented; evidenced</a:t>
          </a:r>
        </a:p>
      </dsp:txBody>
      <dsp:txXfrm>
        <a:off x="3170" y="1992644"/>
        <a:ext cx="2514897" cy="1508938"/>
      </dsp:txXfrm>
    </dsp:sp>
    <dsp:sp modelId="{61328759-4E7F-410B-B3EA-5BA152D78B73}">
      <dsp:nvSpPr>
        <dsp:cNvPr id="0" name=""/>
        <dsp:cNvSpPr/>
      </dsp:nvSpPr>
      <dsp:spPr>
        <a:xfrm>
          <a:off x="2769557" y="1992644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Signed off by an objective adult supervisor</a:t>
          </a:r>
        </a:p>
      </dsp:txBody>
      <dsp:txXfrm>
        <a:off x="2769557" y="1992644"/>
        <a:ext cx="2514897" cy="1508938"/>
      </dsp:txXfrm>
    </dsp:sp>
    <dsp:sp modelId="{92B8981B-DF92-4C2F-9127-89549CCFBE75}">
      <dsp:nvSpPr>
        <dsp:cNvPr id="0" name=""/>
        <dsp:cNvSpPr/>
      </dsp:nvSpPr>
      <dsp:spPr>
        <a:xfrm>
          <a:off x="5535944" y="1992644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Required interviews and reflection</a:t>
          </a:r>
        </a:p>
      </dsp:txBody>
      <dsp:txXfrm>
        <a:off x="5535944" y="1992644"/>
        <a:ext cx="2514897" cy="1508938"/>
      </dsp:txXfrm>
    </dsp:sp>
    <dsp:sp modelId="{97755780-81C6-48BB-B2AC-FCF6C1BEE491}">
      <dsp:nvSpPr>
        <dsp:cNvPr id="0" name=""/>
        <dsp:cNvSpPr/>
      </dsp:nvSpPr>
      <dsp:spPr>
        <a:xfrm>
          <a:off x="8302332" y="1992644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Final review by IB CAS Coordinator</a:t>
          </a:r>
        </a:p>
      </dsp:txBody>
      <dsp:txXfrm>
        <a:off x="8302332" y="1992644"/>
        <a:ext cx="2514897" cy="15089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4D383-3135-483A-9160-825B5FDF3B10}">
      <dsp:nvSpPr>
        <dsp:cNvPr id="0" name=""/>
        <dsp:cNvSpPr/>
      </dsp:nvSpPr>
      <dsp:spPr>
        <a:xfrm>
          <a:off x="0" y="4802"/>
          <a:ext cx="10927829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Clubs </a:t>
          </a:r>
        </a:p>
      </dsp:txBody>
      <dsp:txXfrm>
        <a:off x="46834" y="51636"/>
        <a:ext cx="10834161" cy="865732"/>
      </dsp:txXfrm>
    </dsp:sp>
    <dsp:sp modelId="{D7380A3F-ACD2-4508-8BEC-9C41B1E027C8}">
      <dsp:nvSpPr>
        <dsp:cNvPr id="0" name=""/>
        <dsp:cNvSpPr/>
      </dsp:nvSpPr>
      <dsp:spPr>
        <a:xfrm>
          <a:off x="0" y="1079402"/>
          <a:ext cx="10927829" cy="9594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Sports</a:t>
          </a:r>
        </a:p>
      </dsp:txBody>
      <dsp:txXfrm>
        <a:off x="46834" y="1126236"/>
        <a:ext cx="10834161" cy="865732"/>
      </dsp:txXfrm>
    </dsp:sp>
    <dsp:sp modelId="{A2FB0774-7358-4852-A930-A8367AD21EB3}">
      <dsp:nvSpPr>
        <dsp:cNvPr id="0" name=""/>
        <dsp:cNvSpPr/>
      </dsp:nvSpPr>
      <dsp:spPr>
        <a:xfrm>
          <a:off x="0" y="2154002"/>
          <a:ext cx="10927829" cy="9594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Service</a:t>
          </a:r>
        </a:p>
      </dsp:txBody>
      <dsp:txXfrm>
        <a:off x="46834" y="2200836"/>
        <a:ext cx="10834161" cy="865732"/>
      </dsp:txXfrm>
    </dsp:sp>
    <dsp:sp modelId="{C33CD9FC-1594-4BA6-8D52-98A43104D80A}">
      <dsp:nvSpPr>
        <dsp:cNvPr id="0" name=""/>
        <dsp:cNvSpPr/>
      </dsp:nvSpPr>
      <dsp:spPr>
        <a:xfrm>
          <a:off x="0" y="3228602"/>
          <a:ext cx="10927829" cy="959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Leadership</a:t>
          </a:r>
        </a:p>
      </dsp:txBody>
      <dsp:txXfrm>
        <a:off x="46834" y="3275436"/>
        <a:ext cx="10834161" cy="8657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CD7B8-6DE3-4B82-B525-DFAB65BB0CCC}">
      <dsp:nvSpPr>
        <dsp:cNvPr id="0" name=""/>
        <dsp:cNvSpPr/>
      </dsp:nvSpPr>
      <dsp:spPr>
        <a:xfrm>
          <a:off x="871876" y="832170"/>
          <a:ext cx="5231259" cy="2813192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A2F7F-FB0E-444E-BA1E-89463DC675E1}">
      <dsp:nvSpPr>
        <dsp:cNvPr id="0" name=""/>
        <dsp:cNvSpPr/>
      </dsp:nvSpPr>
      <dsp:spPr>
        <a:xfrm>
          <a:off x="3487506" y="1130539"/>
          <a:ext cx="697" cy="221645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1B6D4-2682-4F21-ABCD-182F77C24022}">
      <dsp:nvSpPr>
        <dsp:cNvPr id="0" name=""/>
        <dsp:cNvSpPr/>
      </dsp:nvSpPr>
      <dsp:spPr>
        <a:xfrm>
          <a:off x="1046251" y="1045291"/>
          <a:ext cx="2266878" cy="23869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Quality	</a:t>
          </a:r>
        </a:p>
      </dsp:txBody>
      <dsp:txXfrm>
        <a:off x="1046251" y="1045291"/>
        <a:ext cx="2266878" cy="2386951"/>
      </dsp:txXfrm>
    </dsp:sp>
    <dsp:sp modelId="{210804BE-E641-40C0-A0EA-6215E4E21503}">
      <dsp:nvSpPr>
        <dsp:cNvPr id="0" name=""/>
        <dsp:cNvSpPr/>
      </dsp:nvSpPr>
      <dsp:spPr>
        <a:xfrm>
          <a:off x="3661881" y="1045291"/>
          <a:ext cx="2266878" cy="23869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Quantity</a:t>
          </a:r>
        </a:p>
      </dsp:txBody>
      <dsp:txXfrm>
        <a:off x="3661881" y="1045291"/>
        <a:ext cx="2266878" cy="2386951"/>
      </dsp:txXfrm>
    </dsp:sp>
    <dsp:sp modelId="{FCAC7CA1-1D7E-4BDD-B6B1-7500FE01FE5E}">
      <dsp:nvSpPr>
        <dsp:cNvPr id="0" name=""/>
        <dsp:cNvSpPr/>
      </dsp:nvSpPr>
      <dsp:spPr>
        <a:xfrm rot="16200000">
          <a:off x="-1449000" y="1672722"/>
          <a:ext cx="3893161" cy="87187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Leadership, growth, impact</a:t>
          </a:r>
        </a:p>
      </dsp:txBody>
      <dsp:txXfrm>
        <a:off x="-1317230" y="2023203"/>
        <a:ext cx="3629620" cy="434456"/>
      </dsp:txXfrm>
    </dsp:sp>
    <dsp:sp modelId="{BCA4B6F5-41B6-4016-9CA3-9817B72CBFB7}">
      <dsp:nvSpPr>
        <dsp:cNvPr id="0" name=""/>
        <dsp:cNvSpPr/>
      </dsp:nvSpPr>
      <dsp:spPr>
        <a:xfrm rot="5400000">
          <a:off x="4415589" y="1924648"/>
          <a:ext cx="4022425" cy="87187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Number of “things”</a:t>
          </a:r>
        </a:p>
      </dsp:txBody>
      <dsp:txXfrm>
        <a:off x="4547360" y="2011588"/>
        <a:ext cx="3758884" cy="4344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F877A-6949-47CD-88AD-45D53E7A0EE9}">
      <dsp:nvSpPr>
        <dsp:cNvPr id="0" name=""/>
        <dsp:cNvSpPr/>
      </dsp:nvSpPr>
      <dsp:spPr>
        <a:xfrm>
          <a:off x="3306475" y="1016885"/>
          <a:ext cx="5303641" cy="5303641"/>
        </a:xfrm>
        <a:prstGeom prst="blockArc">
          <a:avLst>
            <a:gd name="adj1" fmla="val 12902781"/>
            <a:gd name="adj2" fmla="val 16362796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FA997-B609-45CA-B451-A3E1676A60FA}">
      <dsp:nvSpPr>
        <dsp:cNvPr id="0" name=""/>
        <dsp:cNvSpPr/>
      </dsp:nvSpPr>
      <dsp:spPr>
        <a:xfrm>
          <a:off x="3395081" y="881791"/>
          <a:ext cx="5303641" cy="5303641"/>
        </a:xfrm>
        <a:prstGeom prst="blockArc">
          <a:avLst>
            <a:gd name="adj1" fmla="val 9311227"/>
            <a:gd name="adj2" fmla="val 12688451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F9527-E7E1-4642-A086-9B0EDBB30506}">
      <dsp:nvSpPr>
        <dsp:cNvPr id="0" name=""/>
        <dsp:cNvSpPr/>
      </dsp:nvSpPr>
      <dsp:spPr>
        <a:xfrm>
          <a:off x="3209996" y="548332"/>
          <a:ext cx="5303641" cy="5303641"/>
        </a:xfrm>
        <a:prstGeom prst="blockArc">
          <a:avLst>
            <a:gd name="adj1" fmla="val 5088953"/>
            <a:gd name="adj2" fmla="val 8804895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14AA2-A1D7-4062-B93B-860C6CF8600D}">
      <dsp:nvSpPr>
        <dsp:cNvPr id="0" name=""/>
        <dsp:cNvSpPr/>
      </dsp:nvSpPr>
      <dsp:spPr>
        <a:xfrm>
          <a:off x="3627451" y="544218"/>
          <a:ext cx="5303641" cy="5303641"/>
        </a:xfrm>
        <a:prstGeom prst="blockArc">
          <a:avLst>
            <a:gd name="adj1" fmla="val 1987542"/>
            <a:gd name="adj2" fmla="val 5643304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452C8-025D-4E07-8664-4C4C314F2213}">
      <dsp:nvSpPr>
        <dsp:cNvPr id="0" name=""/>
        <dsp:cNvSpPr/>
      </dsp:nvSpPr>
      <dsp:spPr>
        <a:xfrm>
          <a:off x="3450862" y="861355"/>
          <a:ext cx="5303641" cy="5303641"/>
        </a:xfrm>
        <a:prstGeom prst="blockArc">
          <a:avLst>
            <a:gd name="adj1" fmla="val 19743243"/>
            <a:gd name="adj2" fmla="val 1505672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E5517-6C79-4A47-A323-D5B195DA4826}">
      <dsp:nvSpPr>
        <dsp:cNvPr id="0" name=""/>
        <dsp:cNvSpPr/>
      </dsp:nvSpPr>
      <dsp:spPr>
        <a:xfrm>
          <a:off x="3551849" y="1016885"/>
          <a:ext cx="5303641" cy="5303641"/>
        </a:xfrm>
        <a:prstGeom prst="blockArc">
          <a:avLst>
            <a:gd name="adj1" fmla="val 16037204"/>
            <a:gd name="adj2" fmla="val 19497219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4D32B-48D7-4C10-9F84-3C93565BF4F1}">
      <dsp:nvSpPr>
        <dsp:cNvPr id="0" name=""/>
        <dsp:cNvSpPr/>
      </dsp:nvSpPr>
      <dsp:spPr>
        <a:xfrm>
          <a:off x="4888870" y="2284185"/>
          <a:ext cx="2384226" cy="23842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Extended Essay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Theory of Knowledge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CAS</a:t>
          </a:r>
        </a:p>
      </dsp:txBody>
      <dsp:txXfrm>
        <a:off x="5238032" y="2633347"/>
        <a:ext cx="1685902" cy="1685902"/>
      </dsp:txXfrm>
    </dsp:sp>
    <dsp:sp modelId="{76211691-A818-498F-8DB6-D32682395F33}">
      <dsp:nvSpPr>
        <dsp:cNvPr id="0" name=""/>
        <dsp:cNvSpPr/>
      </dsp:nvSpPr>
      <dsp:spPr>
        <a:xfrm>
          <a:off x="4962614" y="-9322"/>
          <a:ext cx="2236738" cy="21783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Group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Studies in Language and Literature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Language A Literature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HL/SL</a:t>
          </a:r>
        </a:p>
      </dsp:txBody>
      <dsp:txXfrm>
        <a:off x="5290177" y="309696"/>
        <a:ext cx="1581612" cy="1540355"/>
      </dsp:txXfrm>
    </dsp:sp>
    <dsp:sp modelId="{B7AC3919-9C3E-41B0-8BC2-DC885561C4AC}">
      <dsp:nvSpPr>
        <dsp:cNvPr id="0" name=""/>
        <dsp:cNvSpPr/>
      </dsp:nvSpPr>
      <dsp:spPr>
        <a:xfrm>
          <a:off x="7084306" y="1038385"/>
          <a:ext cx="2482375" cy="22840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Group 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Language Acquisition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French B HL/SL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Spanish B HL/SL</a:t>
          </a:r>
        </a:p>
      </dsp:txBody>
      <dsp:txXfrm>
        <a:off x="7447841" y="1372882"/>
        <a:ext cx="1755305" cy="1615092"/>
      </dsp:txXfrm>
    </dsp:sp>
    <dsp:sp modelId="{DD34A52D-454D-41E2-8CCE-82545F709434}">
      <dsp:nvSpPr>
        <dsp:cNvPr id="0" name=""/>
        <dsp:cNvSpPr/>
      </dsp:nvSpPr>
      <dsp:spPr>
        <a:xfrm>
          <a:off x="7286512" y="3562166"/>
          <a:ext cx="2326544" cy="21004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Group 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Individuals &amp; Societies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History HL/SL***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Psychology HL/SL*</a:t>
          </a:r>
        </a:p>
      </dsp:txBody>
      <dsp:txXfrm>
        <a:off x="7627226" y="3869763"/>
        <a:ext cx="1645116" cy="1485207"/>
      </dsp:txXfrm>
    </dsp:sp>
    <dsp:sp modelId="{396623A5-A10A-4E44-876E-EAA1EA1E064A}">
      <dsp:nvSpPr>
        <dsp:cNvPr id="0" name=""/>
        <dsp:cNvSpPr/>
      </dsp:nvSpPr>
      <dsp:spPr>
        <a:xfrm>
          <a:off x="4856086" y="4786690"/>
          <a:ext cx="2479822" cy="19891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Group 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Experimental Sciences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Biology HL/SL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Chemistry HL/SL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Physics HL/SL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Sports Exercise Science SL</a:t>
          </a:r>
          <a:r>
            <a:rPr lang="en-US" sz="1600" kern="1200"/>
            <a:t>**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219248" y="5078001"/>
        <a:ext cx="1753498" cy="1406576"/>
      </dsp:txXfrm>
    </dsp:sp>
    <dsp:sp modelId="{4773E105-8CFA-4176-A568-F758A6EF3B41}">
      <dsp:nvSpPr>
        <dsp:cNvPr id="0" name=""/>
        <dsp:cNvSpPr/>
      </dsp:nvSpPr>
      <dsp:spPr>
        <a:xfrm>
          <a:off x="2590818" y="3544414"/>
          <a:ext cx="2207214" cy="21536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Group 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Mathematics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Applications &amp; Interpretations HL/SL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Analysis &amp; Approaches HL/SL</a:t>
          </a:r>
        </a:p>
      </dsp:txBody>
      <dsp:txXfrm>
        <a:off x="2914057" y="3859812"/>
        <a:ext cx="1560736" cy="1522878"/>
      </dsp:txXfrm>
    </dsp:sp>
    <dsp:sp modelId="{4F810B99-313F-410F-A4DC-C87517669C24}">
      <dsp:nvSpPr>
        <dsp:cNvPr id="0" name=""/>
        <dsp:cNvSpPr/>
      </dsp:nvSpPr>
      <dsp:spPr>
        <a:xfrm>
          <a:off x="2625317" y="1067542"/>
          <a:ext cx="2422309" cy="22257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Group 6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Arts &amp; Electives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Film SL**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Music HL/SL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Theatre Arts HL/SL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Visual Arts HL/SL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Psychology HL/SL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Sports Exercise Science SL**</a:t>
          </a:r>
        </a:p>
      </dsp:txBody>
      <dsp:txXfrm>
        <a:off x="2980056" y="1393499"/>
        <a:ext cx="1712831" cy="15738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948FD-4180-448F-A889-A29235CB594C}">
      <dsp:nvSpPr>
        <dsp:cNvPr id="0" name=""/>
        <dsp:cNvSpPr/>
      </dsp:nvSpPr>
      <dsp:spPr>
        <a:xfrm>
          <a:off x="0" y="1513"/>
          <a:ext cx="10753725" cy="6447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1291E-0A65-4F00-A2BC-6DE96207D5CE}">
      <dsp:nvSpPr>
        <dsp:cNvPr id="0" name=""/>
        <dsp:cNvSpPr/>
      </dsp:nvSpPr>
      <dsp:spPr>
        <a:xfrm>
          <a:off x="195032" y="146578"/>
          <a:ext cx="354604" cy="3546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DD4ED-8372-417E-8C42-F7E4EB47A1A2}">
      <dsp:nvSpPr>
        <dsp:cNvPr id="0" name=""/>
        <dsp:cNvSpPr/>
      </dsp:nvSpPr>
      <dsp:spPr>
        <a:xfrm>
          <a:off x="744668" y="1513"/>
          <a:ext cx="10009056" cy="64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34" tIns="68234" rIns="68234" bIns="68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Students typically earn up to 45 college credits (Florida University System)</a:t>
          </a:r>
        </a:p>
      </dsp:txBody>
      <dsp:txXfrm>
        <a:off x="744668" y="1513"/>
        <a:ext cx="10009056" cy="644735"/>
      </dsp:txXfrm>
    </dsp:sp>
    <dsp:sp modelId="{74BB4673-37C2-4B4A-8A14-99C947683365}">
      <dsp:nvSpPr>
        <dsp:cNvPr id="0" name=""/>
        <dsp:cNvSpPr/>
      </dsp:nvSpPr>
      <dsp:spPr>
        <a:xfrm>
          <a:off x="0" y="807431"/>
          <a:ext cx="10753725" cy="6447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C9D7A-EBC0-423D-B422-D68D5F48CC28}">
      <dsp:nvSpPr>
        <dsp:cNvPr id="0" name=""/>
        <dsp:cNvSpPr/>
      </dsp:nvSpPr>
      <dsp:spPr>
        <a:xfrm>
          <a:off x="195032" y="952497"/>
          <a:ext cx="354604" cy="3546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38567-7181-4B77-8CE0-0E8B0EDEC7A0}">
      <dsp:nvSpPr>
        <dsp:cNvPr id="0" name=""/>
        <dsp:cNvSpPr/>
      </dsp:nvSpPr>
      <dsp:spPr>
        <a:xfrm>
          <a:off x="744668" y="807431"/>
          <a:ext cx="10009056" cy="64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34" tIns="68234" rIns="68234" bIns="68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All Junior and Senior courses are IB courses—college level</a:t>
          </a:r>
        </a:p>
      </dsp:txBody>
      <dsp:txXfrm>
        <a:off x="744668" y="807431"/>
        <a:ext cx="10009056" cy="644735"/>
      </dsp:txXfrm>
    </dsp:sp>
    <dsp:sp modelId="{28ACE11B-1E6E-4641-9FA8-6959BC4A72FD}">
      <dsp:nvSpPr>
        <dsp:cNvPr id="0" name=""/>
        <dsp:cNvSpPr/>
      </dsp:nvSpPr>
      <dsp:spPr>
        <a:xfrm>
          <a:off x="0" y="1613350"/>
          <a:ext cx="10753725" cy="6447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0EC7F-4F08-4F33-9FCA-30D6C7E946D4}">
      <dsp:nvSpPr>
        <dsp:cNvPr id="0" name=""/>
        <dsp:cNvSpPr/>
      </dsp:nvSpPr>
      <dsp:spPr>
        <a:xfrm>
          <a:off x="195032" y="1758415"/>
          <a:ext cx="354604" cy="3546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22421-81DF-49A4-AD5B-2B7945814118}">
      <dsp:nvSpPr>
        <dsp:cNvPr id="0" name=""/>
        <dsp:cNvSpPr/>
      </dsp:nvSpPr>
      <dsp:spPr>
        <a:xfrm>
          <a:off x="744668" y="1613350"/>
          <a:ext cx="10009056" cy="64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34" tIns="68234" rIns="68234" bIns="68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All Freshman and Sophomore courses are Honors or AP level</a:t>
          </a:r>
        </a:p>
      </dsp:txBody>
      <dsp:txXfrm>
        <a:off x="744668" y="1613350"/>
        <a:ext cx="10009056" cy="644735"/>
      </dsp:txXfrm>
    </dsp:sp>
    <dsp:sp modelId="{442DF225-A0C2-465E-B185-E5D713AC715F}">
      <dsp:nvSpPr>
        <dsp:cNvPr id="0" name=""/>
        <dsp:cNvSpPr/>
      </dsp:nvSpPr>
      <dsp:spPr>
        <a:xfrm>
          <a:off x="0" y="2419269"/>
          <a:ext cx="10753725" cy="6447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74DCC-0A64-4ED0-8A08-253332CB71D5}">
      <dsp:nvSpPr>
        <dsp:cNvPr id="0" name=""/>
        <dsp:cNvSpPr/>
      </dsp:nvSpPr>
      <dsp:spPr>
        <a:xfrm>
          <a:off x="195032" y="2564334"/>
          <a:ext cx="354604" cy="3546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D57A4-6495-4669-B271-A2766CCD4BA0}">
      <dsp:nvSpPr>
        <dsp:cNvPr id="0" name=""/>
        <dsp:cNvSpPr/>
      </dsp:nvSpPr>
      <dsp:spPr>
        <a:xfrm>
          <a:off x="744668" y="2419269"/>
          <a:ext cx="10009056" cy="64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34" tIns="68234" rIns="68234" bIns="68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Students may take Dual Enrollment and additional Honors, AP, etc. courses during the summer</a:t>
          </a:r>
        </a:p>
      </dsp:txBody>
      <dsp:txXfrm>
        <a:off x="744668" y="2419269"/>
        <a:ext cx="10009056" cy="644735"/>
      </dsp:txXfrm>
    </dsp:sp>
    <dsp:sp modelId="{E30C4F91-D6EF-4B19-893C-17117BE831F0}">
      <dsp:nvSpPr>
        <dsp:cNvPr id="0" name=""/>
        <dsp:cNvSpPr/>
      </dsp:nvSpPr>
      <dsp:spPr>
        <a:xfrm>
          <a:off x="0" y="3225188"/>
          <a:ext cx="10753725" cy="6447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08C46-F485-45FA-9503-631BF6E08CFB}">
      <dsp:nvSpPr>
        <dsp:cNvPr id="0" name=""/>
        <dsp:cNvSpPr/>
      </dsp:nvSpPr>
      <dsp:spPr>
        <a:xfrm>
          <a:off x="195032" y="3370253"/>
          <a:ext cx="354604" cy="3546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2F326-D42F-42B9-A96C-967A390989AC}">
      <dsp:nvSpPr>
        <dsp:cNvPr id="0" name=""/>
        <dsp:cNvSpPr/>
      </dsp:nvSpPr>
      <dsp:spPr>
        <a:xfrm>
          <a:off x="744668" y="3225188"/>
          <a:ext cx="10009056" cy="64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34" tIns="68234" rIns="68234" bIns="68234" numCol="1" spcCol="1270" anchor="ctr" anchorCtr="0">
          <a:noAutofit/>
        </a:bodyPr>
        <a:lstStyle/>
        <a:p>
          <a:pPr marL="0" lvl="0" indent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Students may participate in internships during the summer after their Junior year</a:t>
          </a:r>
        </a:p>
      </dsp:txBody>
      <dsp:txXfrm>
        <a:off x="744668" y="3225188"/>
        <a:ext cx="10009056" cy="644735"/>
      </dsp:txXfrm>
    </dsp:sp>
    <dsp:sp modelId="{FEC06436-6BA5-4DDE-B03E-0904BBB787E0}">
      <dsp:nvSpPr>
        <dsp:cNvPr id="0" name=""/>
        <dsp:cNvSpPr/>
      </dsp:nvSpPr>
      <dsp:spPr>
        <a:xfrm>
          <a:off x="0" y="4031106"/>
          <a:ext cx="10753725" cy="6447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7344B-DA47-4BD0-B59B-A4CF8EE7179F}">
      <dsp:nvSpPr>
        <dsp:cNvPr id="0" name=""/>
        <dsp:cNvSpPr/>
      </dsp:nvSpPr>
      <dsp:spPr>
        <a:xfrm>
          <a:off x="195032" y="4176172"/>
          <a:ext cx="354604" cy="35460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45CBF-5581-4DA5-831E-13FE225CC029}">
      <dsp:nvSpPr>
        <dsp:cNvPr id="0" name=""/>
        <dsp:cNvSpPr/>
      </dsp:nvSpPr>
      <dsp:spPr>
        <a:xfrm>
          <a:off x="744668" y="4031106"/>
          <a:ext cx="10009056" cy="644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34" tIns="68234" rIns="68234" bIns="6823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 majority of Universities accept IB credits in some way—see our website to learn more</a:t>
          </a:r>
        </a:p>
      </dsp:txBody>
      <dsp:txXfrm>
        <a:off x="744668" y="4031106"/>
        <a:ext cx="10009056" cy="644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6DC6A-7FAC-4079-A0FC-63B75ACA80C5}">
      <dsp:nvSpPr>
        <dsp:cNvPr id="0" name=""/>
        <dsp:cNvSpPr/>
      </dsp:nvSpPr>
      <dsp:spPr>
        <a:xfrm>
          <a:off x="808" y="415440"/>
          <a:ext cx="3153021" cy="1891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 </a:t>
          </a:r>
          <a:r>
            <a:rPr lang="en-US" sz="2800" kern="1200">
              <a:latin typeface="Calibri Light"/>
              <a:ea typeface="Calibri Light"/>
              <a:cs typeface="Calibri Light"/>
            </a:rPr>
            <a:t>PSAT is Taken </a:t>
          </a:r>
          <a:r>
            <a:rPr lang="en-US" sz="2800" kern="1200">
              <a:latin typeface="Corbel" panose="020B0503020204020204"/>
            </a:rPr>
            <a:t>in October</a:t>
          </a:r>
          <a:r>
            <a:rPr lang="en-US" sz="2800" kern="1200">
              <a:latin typeface="Corbel"/>
              <a:ea typeface="Calibri Light"/>
              <a:cs typeface="Calibri Light"/>
            </a:rPr>
            <a:t> every year</a:t>
          </a:r>
        </a:p>
      </dsp:txBody>
      <dsp:txXfrm>
        <a:off x="808" y="415440"/>
        <a:ext cx="3153021" cy="1891812"/>
      </dsp:txXfrm>
    </dsp:sp>
    <dsp:sp modelId="{743172D7-5BD1-4598-BD55-ECF5D50BCFFE}">
      <dsp:nvSpPr>
        <dsp:cNvPr id="0" name=""/>
        <dsp:cNvSpPr/>
      </dsp:nvSpPr>
      <dsp:spPr>
        <a:xfrm>
          <a:off x="3469132" y="415440"/>
          <a:ext cx="3153021" cy="1891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orbel" panose="020B0503020204020204"/>
              <a:ea typeface="Calibri Light"/>
              <a:cs typeface="Calibri Light"/>
            </a:rPr>
            <a:t>Thursday, October 16th</a:t>
          </a:r>
        </a:p>
      </dsp:txBody>
      <dsp:txXfrm>
        <a:off x="3469132" y="415440"/>
        <a:ext cx="3153021" cy="1891812"/>
      </dsp:txXfrm>
    </dsp:sp>
    <dsp:sp modelId="{672A97BF-D1D4-40B0-9BFB-6100B83B02ED}">
      <dsp:nvSpPr>
        <dsp:cNvPr id="0" name=""/>
        <dsp:cNvSpPr/>
      </dsp:nvSpPr>
      <dsp:spPr>
        <a:xfrm>
          <a:off x="1734970" y="2622555"/>
          <a:ext cx="3153021" cy="1891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Qualifies you for scholarships and recognition for college applications</a:t>
          </a:r>
          <a:r>
            <a:rPr lang="en-US" sz="2400" kern="1200">
              <a:latin typeface="Corbel" panose="020B0503020204020204"/>
            </a:rPr>
            <a:t> in </a:t>
          </a:r>
          <a:r>
            <a:rPr lang="en-US" sz="2400" b="1" kern="1200">
              <a:latin typeface="Corbel" panose="020B0503020204020204"/>
            </a:rPr>
            <a:t>JUNIOR</a:t>
          </a:r>
          <a:r>
            <a:rPr lang="en-US" sz="2400" kern="1200">
              <a:latin typeface="Corbel" panose="020B0503020204020204"/>
            </a:rPr>
            <a:t> year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734970" y="2622555"/>
        <a:ext cx="3153021" cy="1891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97517-EA24-4251-AE22-715FFB3C072B}">
      <dsp:nvSpPr>
        <dsp:cNvPr id="0" name=""/>
        <dsp:cNvSpPr/>
      </dsp:nvSpPr>
      <dsp:spPr>
        <a:xfrm>
          <a:off x="3439" y="1370159"/>
          <a:ext cx="2365080" cy="23650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IB Diploma</a:t>
          </a:r>
        </a:p>
      </dsp:txBody>
      <dsp:txXfrm>
        <a:off x="349797" y="1716517"/>
        <a:ext cx="1672364" cy="1672364"/>
      </dsp:txXfrm>
    </dsp:sp>
    <dsp:sp modelId="{9144A258-3F8D-4EEE-B7BF-FD9DDBFC3C4C}">
      <dsp:nvSpPr>
        <dsp:cNvPr id="0" name=""/>
        <dsp:cNvSpPr/>
      </dsp:nvSpPr>
      <dsp:spPr>
        <a:xfrm>
          <a:off x="2560564" y="1866826"/>
          <a:ext cx="1371746" cy="1371746"/>
        </a:xfrm>
        <a:prstGeom prst="mathEqual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742389" y="2149406"/>
        <a:ext cx="1008096" cy="806586"/>
      </dsp:txXfrm>
    </dsp:sp>
    <dsp:sp modelId="{3CDF7F52-5FD9-49F3-B5F9-CD59A165946E}">
      <dsp:nvSpPr>
        <dsp:cNvPr id="0" name=""/>
        <dsp:cNvSpPr/>
      </dsp:nvSpPr>
      <dsp:spPr>
        <a:xfrm>
          <a:off x="4124355" y="1370159"/>
          <a:ext cx="2365080" cy="23650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Bright Futures Academic Scholarship</a:t>
          </a:r>
        </a:p>
      </dsp:txBody>
      <dsp:txXfrm>
        <a:off x="4470713" y="1716517"/>
        <a:ext cx="1672364" cy="16723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18466-2DA4-4724-BE4B-30270D27226C}">
      <dsp:nvSpPr>
        <dsp:cNvPr id="0" name=""/>
        <dsp:cNvSpPr/>
      </dsp:nvSpPr>
      <dsp:spPr>
        <a:xfrm>
          <a:off x="103109" y="1286465"/>
          <a:ext cx="832275" cy="8322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C2B33-B18E-47FA-85AF-B1E51558CDDE}">
      <dsp:nvSpPr>
        <dsp:cNvPr id="0" name=""/>
        <dsp:cNvSpPr/>
      </dsp:nvSpPr>
      <dsp:spPr>
        <a:xfrm>
          <a:off x="277887" y="1461243"/>
          <a:ext cx="482720" cy="482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C0579-4000-456C-BA11-4C0253269865}">
      <dsp:nvSpPr>
        <dsp:cNvPr id="0" name=""/>
        <dsp:cNvSpPr/>
      </dsp:nvSpPr>
      <dsp:spPr>
        <a:xfrm>
          <a:off x="1113730" y="1286465"/>
          <a:ext cx="1961793" cy="83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Visit local colleges</a:t>
          </a:r>
        </a:p>
      </dsp:txBody>
      <dsp:txXfrm>
        <a:off x="1113730" y="1286465"/>
        <a:ext cx="1961793" cy="832275"/>
      </dsp:txXfrm>
    </dsp:sp>
    <dsp:sp modelId="{D62F2C8E-3A07-44D5-9883-F62A6C7572D1}">
      <dsp:nvSpPr>
        <dsp:cNvPr id="0" name=""/>
        <dsp:cNvSpPr/>
      </dsp:nvSpPr>
      <dsp:spPr>
        <a:xfrm>
          <a:off x="3417351" y="1286465"/>
          <a:ext cx="832275" cy="832275"/>
        </a:xfrm>
        <a:prstGeom prst="ellipse">
          <a:avLst/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705A8-8DAA-4893-95E3-E82761D412BA}">
      <dsp:nvSpPr>
        <dsp:cNvPr id="0" name=""/>
        <dsp:cNvSpPr/>
      </dsp:nvSpPr>
      <dsp:spPr>
        <a:xfrm>
          <a:off x="3592129" y="1461243"/>
          <a:ext cx="482720" cy="482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37909-7051-4A8A-9EF4-81E3FAF1FA79}">
      <dsp:nvSpPr>
        <dsp:cNvPr id="0" name=""/>
        <dsp:cNvSpPr/>
      </dsp:nvSpPr>
      <dsp:spPr>
        <a:xfrm>
          <a:off x="4427972" y="1286465"/>
          <a:ext cx="1961793" cy="83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Go online to check out colleges in subjects you’re interested in and locations you’d love</a:t>
          </a:r>
        </a:p>
      </dsp:txBody>
      <dsp:txXfrm>
        <a:off x="4427972" y="1286465"/>
        <a:ext cx="1961793" cy="832275"/>
      </dsp:txXfrm>
    </dsp:sp>
    <dsp:sp modelId="{8DEB776A-6546-424A-836B-AAB58AC8003B}">
      <dsp:nvSpPr>
        <dsp:cNvPr id="0" name=""/>
        <dsp:cNvSpPr/>
      </dsp:nvSpPr>
      <dsp:spPr>
        <a:xfrm>
          <a:off x="103109" y="2986659"/>
          <a:ext cx="832275" cy="832275"/>
        </a:xfrm>
        <a:prstGeom prst="ellipse">
          <a:avLst/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B82C3-C3CA-4992-A41E-27DF1C3969A9}">
      <dsp:nvSpPr>
        <dsp:cNvPr id="0" name=""/>
        <dsp:cNvSpPr/>
      </dsp:nvSpPr>
      <dsp:spPr>
        <a:xfrm>
          <a:off x="277887" y="3161436"/>
          <a:ext cx="482720" cy="482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87679-DAE5-40CA-809A-B386824EBD86}">
      <dsp:nvSpPr>
        <dsp:cNvPr id="0" name=""/>
        <dsp:cNvSpPr/>
      </dsp:nvSpPr>
      <dsp:spPr>
        <a:xfrm>
          <a:off x="1113730" y="2986659"/>
          <a:ext cx="1961793" cy="83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Go to the virtual and in person College Fairs in the community</a:t>
          </a:r>
        </a:p>
      </dsp:txBody>
      <dsp:txXfrm>
        <a:off x="1113730" y="2986659"/>
        <a:ext cx="1961793" cy="832275"/>
      </dsp:txXfrm>
    </dsp:sp>
    <dsp:sp modelId="{354FDC7A-BB51-4E39-A7B7-3FCFD7E2DC18}">
      <dsp:nvSpPr>
        <dsp:cNvPr id="0" name=""/>
        <dsp:cNvSpPr/>
      </dsp:nvSpPr>
      <dsp:spPr>
        <a:xfrm>
          <a:off x="3417351" y="2986659"/>
          <a:ext cx="832275" cy="832275"/>
        </a:xfrm>
        <a:prstGeom prst="ellipse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29E0A-A765-4FE0-9DC0-11AC2EAD4CB8}">
      <dsp:nvSpPr>
        <dsp:cNvPr id="0" name=""/>
        <dsp:cNvSpPr/>
      </dsp:nvSpPr>
      <dsp:spPr>
        <a:xfrm>
          <a:off x="3592129" y="3161436"/>
          <a:ext cx="482720" cy="482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E8EFF-98EF-47B5-82E6-0EF01047C2D1}">
      <dsp:nvSpPr>
        <dsp:cNvPr id="0" name=""/>
        <dsp:cNvSpPr/>
      </dsp:nvSpPr>
      <dsp:spPr>
        <a:xfrm>
          <a:off x="4427972" y="2986659"/>
          <a:ext cx="1961793" cy="832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Talk to teachers, family friends, mentors about their careers and colleges they attended</a:t>
          </a:r>
        </a:p>
      </dsp:txBody>
      <dsp:txXfrm>
        <a:off x="4427972" y="2986659"/>
        <a:ext cx="1961793" cy="832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60947-07C8-F644-A51F-1446D7ABBF76}">
      <dsp:nvSpPr>
        <dsp:cNvPr id="0" name=""/>
        <dsp:cNvSpPr/>
      </dsp:nvSpPr>
      <dsp:spPr>
        <a:xfrm>
          <a:off x="0" y="3736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>
              <a:latin typeface="Corbel" panose="020B0503020204020204"/>
            </a:rPr>
            <a:t>Xello</a:t>
          </a:r>
          <a:r>
            <a:rPr lang="en-US" sz="2000" kern="1200" baseline="0"/>
            <a:t>!</a:t>
          </a:r>
          <a:endParaRPr lang="en-US" sz="2000" kern="1200"/>
        </a:p>
      </dsp:txBody>
      <dsp:txXfrm>
        <a:off x="38610" y="75970"/>
        <a:ext cx="4282893" cy="713700"/>
      </dsp:txXfrm>
    </dsp:sp>
    <dsp:sp modelId="{5D6F0594-D24C-AB47-98F4-8309217C08C3}">
      <dsp:nvSpPr>
        <dsp:cNvPr id="0" name=""/>
        <dsp:cNvSpPr/>
      </dsp:nvSpPr>
      <dsp:spPr>
        <a:xfrm>
          <a:off x="0" y="85132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Florida Shines - www.floridashines.org</a:t>
          </a:r>
          <a:endParaRPr lang="en-US" sz="2000" kern="1200"/>
        </a:p>
      </dsp:txBody>
      <dsp:txXfrm>
        <a:off x="38610" y="889930"/>
        <a:ext cx="4282893" cy="713700"/>
      </dsp:txXfrm>
    </dsp:sp>
    <dsp:sp modelId="{BC79120A-5C5A-214A-8FA9-1BC4BB3A4338}">
      <dsp:nvSpPr>
        <dsp:cNvPr id="0" name=""/>
        <dsp:cNvSpPr/>
      </dsp:nvSpPr>
      <dsp:spPr>
        <a:xfrm>
          <a:off x="0" y="166528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Big Future Collegeboard - www.bigfuture.collegeboard.org </a:t>
          </a:r>
          <a:endParaRPr lang="en-US" sz="2000" kern="1200"/>
        </a:p>
      </dsp:txBody>
      <dsp:txXfrm>
        <a:off x="38610" y="1703890"/>
        <a:ext cx="4282893" cy="713700"/>
      </dsp:txXfrm>
    </dsp:sp>
    <dsp:sp modelId="{9291F7C0-CAA0-B541-A948-A4E21C2CA024}">
      <dsp:nvSpPr>
        <dsp:cNvPr id="0" name=""/>
        <dsp:cNvSpPr/>
      </dsp:nvSpPr>
      <dsp:spPr>
        <a:xfrm>
          <a:off x="0" y="247924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eCampus Tours - ecampustours.com</a:t>
          </a:r>
          <a:endParaRPr lang="en-US" sz="2000" kern="1200"/>
        </a:p>
      </dsp:txBody>
      <dsp:txXfrm>
        <a:off x="38610" y="2517850"/>
        <a:ext cx="4282893" cy="713700"/>
      </dsp:txXfrm>
    </dsp:sp>
    <dsp:sp modelId="{85473E90-AA7A-9A41-8657-0D13D9B2E26F}">
      <dsp:nvSpPr>
        <dsp:cNvPr id="0" name=""/>
        <dsp:cNvSpPr/>
      </dsp:nvSpPr>
      <dsp:spPr>
        <a:xfrm>
          <a:off x="0" y="329320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Admittedly - admitted.ly</a:t>
          </a:r>
          <a:endParaRPr lang="en-US" sz="2000" kern="1200"/>
        </a:p>
      </dsp:txBody>
      <dsp:txXfrm>
        <a:off x="38610" y="3331810"/>
        <a:ext cx="4282893" cy="713700"/>
      </dsp:txXfrm>
    </dsp:sp>
    <dsp:sp modelId="{81859A7A-266B-CA4E-AB05-46C184537170}">
      <dsp:nvSpPr>
        <dsp:cNvPr id="0" name=""/>
        <dsp:cNvSpPr/>
      </dsp:nvSpPr>
      <dsp:spPr>
        <a:xfrm>
          <a:off x="0" y="410716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Cappex - cappex.com </a:t>
          </a:r>
          <a:endParaRPr lang="en-US" sz="2000" kern="1200"/>
        </a:p>
      </dsp:txBody>
      <dsp:txXfrm>
        <a:off x="38610" y="4145770"/>
        <a:ext cx="4282893" cy="713700"/>
      </dsp:txXfrm>
    </dsp:sp>
    <dsp:sp modelId="{5091464B-C619-AE40-A2C7-E0BC8A0EB747}">
      <dsp:nvSpPr>
        <dsp:cNvPr id="0" name=""/>
        <dsp:cNvSpPr/>
      </dsp:nvSpPr>
      <dsp:spPr>
        <a:xfrm>
          <a:off x="0" y="4921120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Chegg - chegg.com </a:t>
          </a:r>
          <a:endParaRPr lang="en-US" sz="2000" kern="1200"/>
        </a:p>
      </dsp:txBody>
      <dsp:txXfrm>
        <a:off x="38610" y="4959730"/>
        <a:ext cx="4282893" cy="713700"/>
      </dsp:txXfrm>
    </dsp:sp>
    <dsp:sp modelId="{BCDF311B-34B5-294D-9156-55D28613A762}">
      <dsp:nvSpPr>
        <dsp:cNvPr id="0" name=""/>
        <dsp:cNvSpPr/>
      </dsp:nvSpPr>
      <dsp:spPr>
        <a:xfrm>
          <a:off x="0" y="5735079"/>
          <a:ext cx="4360113" cy="790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College Raptor- </a:t>
          </a:r>
          <a:r>
            <a:rPr lang="en-US" sz="2000" kern="1200" baseline="0" err="1"/>
            <a:t>collegeraptor.com</a:t>
          </a:r>
          <a:endParaRPr lang="en-US" sz="2000" kern="1200"/>
        </a:p>
      </dsp:txBody>
      <dsp:txXfrm>
        <a:off x="38610" y="5773689"/>
        <a:ext cx="4282893" cy="7137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E6AB7-2236-4DF2-991B-3D9012A01A48}">
      <dsp:nvSpPr>
        <dsp:cNvPr id="0" name=""/>
        <dsp:cNvSpPr/>
      </dsp:nvSpPr>
      <dsp:spPr>
        <a:xfrm>
          <a:off x="416292" y="3085"/>
          <a:ext cx="2958775" cy="17752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/>
              <a:cs typeface="Calibri"/>
            </a:rPr>
            <a:t>2 sections</a:t>
          </a:r>
        </a:p>
      </dsp:txBody>
      <dsp:txXfrm>
        <a:off x="416292" y="3085"/>
        <a:ext cx="2958775" cy="1775265"/>
      </dsp:txXfrm>
    </dsp:sp>
    <dsp:sp modelId="{18D5836B-2EA0-4DB7-A384-35629EA57CF4}">
      <dsp:nvSpPr>
        <dsp:cNvPr id="0" name=""/>
        <dsp:cNvSpPr/>
      </dsp:nvSpPr>
      <dsp:spPr>
        <a:xfrm>
          <a:off x="3670946" y="3085"/>
          <a:ext cx="2958775" cy="17752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/>
              <a:cs typeface="Calibri"/>
            </a:rPr>
            <a:t>Critical Reading &amp; Writing</a:t>
          </a:r>
        </a:p>
      </dsp:txBody>
      <dsp:txXfrm>
        <a:off x="3670946" y="3085"/>
        <a:ext cx="2958775" cy="1775265"/>
      </dsp:txXfrm>
    </dsp:sp>
    <dsp:sp modelId="{2CB11B90-44CD-479B-A0D4-E84D104A5DF2}">
      <dsp:nvSpPr>
        <dsp:cNvPr id="0" name=""/>
        <dsp:cNvSpPr/>
      </dsp:nvSpPr>
      <dsp:spPr>
        <a:xfrm>
          <a:off x="416292" y="2074228"/>
          <a:ext cx="2958775" cy="17752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/>
              <a:cs typeface="Calibri"/>
            </a:rPr>
            <a:t> Math</a:t>
          </a:r>
        </a:p>
      </dsp:txBody>
      <dsp:txXfrm>
        <a:off x="416292" y="2074228"/>
        <a:ext cx="2958775" cy="1775265"/>
      </dsp:txXfrm>
    </dsp:sp>
    <dsp:sp modelId="{7ED1DA09-441C-4222-8586-6C781C0D2C94}">
      <dsp:nvSpPr>
        <dsp:cNvPr id="0" name=""/>
        <dsp:cNvSpPr/>
      </dsp:nvSpPr>
      <dsp:spPr>
        <a:xfrm>
          <a:off x="3670946" y="2074228"/>
          <a:ext cx="2958775" cy="17752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/>
              <a:cs typeface="Calibri"/>
            </a:rPr>
            <a:t>Scoring - range  200-800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Calibri"/>
              <a:cs typeface="Calibri"/>
            </a:rPr>
            <a:t>800 max </a:t>
          </a:r>
          <a:endParaRPr lang="en-US" sz="1700" kern="1200">
            <a:latin typeface="Calibri Light" panose="020F0302020204030204"/>
            <a:cs typeface="Calibri Light" panose="020F0302020204030204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Calibri"/>
              <a:cs typeface="Calibri"/>
            </a:rPr>
            <a:t>total is 1600  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>
            <a:latin typeface="Calibri"/>
            <a:cs typeface="Calibri"/>
          </a:endParaRPr>
        </a:p>
      </dsp:txBody>
      <dsp:txXfrm>
        <a:off x="3670946" y="2074228"/>
        <a:ext cx="2958775" cy="1775265"/>
      </dsp:txXfrm>
    </dsp:sp>
    <dsp:sp modelId="{29029251-4B21-4468-9E5E-6FFB426BF19B}">
      <dsp:nvSpPr>
        <dsp:cNvPr id="0" name=""/>
        <dsp:cNvSpPr/>
      </dsp:nvSpPr>
      <dsp:spPr>
        <a:xfrm>
          <a:off x="416292" y="4145371"/>
          <a:ext cx="2958775" cy="17752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/>
              <a:cs typeface="Calibri"/>
            </a:rPr>
            <a:t>Fee Waiver </a:t>
          </a:r>
        </a:p>
      </dsp:txBody>
      <dsp:txXfrm>
        <a:off x="416292" y="4145371"/>
        <a:ext cx="2958775" cy="1775265"/>
      </dsp:txXfrm>
    </dsp:sp>
    <dsp:sp modelId="{DDF0EED9-5BBA-4A09-9963-DA20E5007ADA}">
      <dsp:nvSpPr>
        <dsp:cNvPr id="0" name=""/>
        <dsp:cNvSpPr/>
      </dsp:nvSpPr>
      <dsp:spPr>
        <a:xfrm>
          <a:off x="3670946" y="4145371"/>
          <a:ext cx="2958775" cy="17752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>
              <a:latin typeface="Calibri"/>
              <a:cs typeface="Calibri"/>
            </a:rPr>
            <a:t>Superscoring</a:t>
          </a:r>
        </a:p>
      </dsp:txBody>
      <dsp:txXfrm>
        <a:off x="3670946" y="4145371"/>
        <a:ext cx="2958775" cy="17752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46FCD-670F-43FC-8D60-66C05BFCEB8C}">
      <dsp:nvSpPr>
        <dsp:cNvPr id="0" name=""/>
        <dsp:cNvSpPr/>
      </dsp:nvSpPr>
      <dsp:spPr>
        <a:xfrm>
          <a:off x="283741" y="3288"/>
          <a:ext cx="3014231" cy="1808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cs typeface="Calibri"/>
            </a:rPr>
            <a:t> 3 or 4 sections </a:t>
          </a:r>
        </a:p>
      </dsp:txBody>
      <dsp:txXfrm>
        <a:off x="283741" y="3288"/>
        <a:ext cx="3014231" cy="1808538"/>
      </dsp:txXfrm>
    </dsp:sp>
    <dsp:sp modelId="{8F76D3A4-A56D-4C08-88BC-70B8B064CC24}">
      <dsp:nvSpPr>
        <dsp:cNvPr id="0" name=""/>
        <dsp:cNvSpPr/>
      </dsp:nvSpPr>
      <dsp:spPr>
        <a:xfrm>
          <a:off x="3599396" y="3288"/>
          <a:ext cx="3014231" cy="18085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cs typeface="Calibri"/>
            </a:rPr>
            <a:t>English, Math, and Reading.                                            Science is now OPTIONAL</a:t>
          </a:r>
        </a:p>
      </dsp:txBody>
      <dsp:txXfrm>
        <a:off x="3599396" y="3288"/>
        <a:ext cx="3014231" cy="1808538"/>
      </dsp:txXfrm>
    </dsp:sp>
    <dsp:sp modelId="{CC3C517E-91B0-486F-A7D4-9DDE46829980}">
      <dsp:nvSpPr>
        <dsp:cNvPr id="0" name=""/>
        <dsp:cNvSpPr/>
      </dsp:nvSpPr>
      <dsp:spPr>
        <a:xfrm>
          <a:off x="283741" y="2113250"/>
          <a:ext cx="3014231" cy="18085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ea typeface="Calibri"/>
              <a:cs typeface="Calibri"/>
            </a:rPr>
            <a:t>Scoring - Range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cs typeface="Calibri"/>
            </a:rPr>
            <a:t>1-36</a:t>
          </a:r>
          <a:endParaRPr lang="en-US" sz="24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cs typeface="Calibri"/>
            </a:rPr>
            <a:t>Each section gets scored</a:t>
          </a:r>
        </a:p>
      </dsp:txBody>
      <dsp:txXfrm>
        <a:off x="283741" y="2113250"/>
        <a:ext cx="3014231" cy="1808538"/>
      </dsp:txXfrm>
    </dsp:sp>
    <dsp:sp modelId="{2BFED249-97C9-4961-A060-74048C3BBCAC}">
      <dsp:nvSpPr>
        <dsp:cNvPr id="0" name=""/>
        <dsp:cNvSpPr/>
      </dsp:nvSpPr>
      <dsp:spPr>
        <a:xfrm>
          <a:off x="3599396" y="2113250"/>
          <a:ext cx="3014231" cy="18085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cs typeface="Calibri"/>
            </a:rPr>
            <a:t>Composite = all sections averaged together</a:t>
          </a:r>
        </a:p>
      </dsp:txBody>
      <dsp:txXfrm>
        <a:off x="3599396" y="2113250"/>
        <a:ext cx="3014231" cy="1808538"/>
      </dsp:txXfrm>
    </dsp:sp>
    <dsp:sp modelId="{F87481D0-7847-4DFD-B389-FF8C2EEBCFEC}">
      <dsp:nvSpPr>
        <dsp:cNvPr id="0" name=""/>
        <dsp:cNvSpPr/>
      </dsp:nvSpPr>
      <dsp:spPr>
        <a:xfrm>
          <a:off x="283741" y="4223212"/>
          <a:ext cx="3014231" cy="18085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cs typeface="Calibri"/>
            </a:rPr>
            <a:t>Super scoring</a:t>
          </a:r>
        </a:p>
      </dsp:txBody>
      <dsp:txXfrm>
        <a:off x="283741" y="4223212"/>
        <a:ext cx="3014231" cy="1808538"/>
      </dsp:txXfrm>
    </dsp:sp>
    <dsp:sp modelId="{B99E712B-2527-457C-8F25-49D510D90517}">
      <dsp:nvSpPr>
        <dsp:cNvPr id="0" name=""/>
        <dsp:cNvSpPr/>
      </dsp:nvSpPr>
      <dsp:spPr>
        <a:xfrm>
          <a:off x="3599396" y="4223212"/>
          <a:ext cx="3014231" cy="18085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  <a:cs typeface="Calibri"/>
            </a:rPr>
            <a:t>Fee Waiver </a:t>
          </a:r>
        </a:p>
      </dsp:txBody>
      <dsp:txXfrm>
        <a:off x="3599396" y="4223212"/>
        <a:ext cx="3014231" cy="18085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923B3-B510-4FE4-9DD6-757A628A1F5A}">
      <dsp:nvSpPr>
        <dsp:cNvPr id="0" name=""/>
        <dsp:cNvSpPr/>
      </dsp:nvSpPr>
      <dsp:spPr>
        <a:xfrm>
          <a:off x="3962403" y="2770"/>
          <a:ext cx="1868084" cy="1450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Thinking Skills</a:t>
          </a:r>
        </a:p>
      </dsp:txBody>
      <dsp:txXfrm>
        <a:off x="4033223" y="73590"/>
        <a:ext cx="1726444" cy="1309117"/>
      </dsp:txXfrm>
    </dsp:sp>
    <dsp:sp modelId="{D82AE1AF-2518-48BB-A012-486C99146875}">
      <dsp:nvSpPr>
        <dsp:cNvPr id="0" name=""/>
        <dsp:cNvSpPr/>
      </dsp:nvSpPr>
      <dsp:spPr>
        <a:xfrm>
          <a:off x="1999149" y="728148"/>
          <a:ext cx="5794593" cy="5794593"/>
        </a:xfrm>
        <a:custGeom>
          <a:avLst/>
          <a:gdLst/>
          <a:ahLst/>
          <a:cxnLst/>
          <a:rect l="0" t="0" r="0" b="0"/>
          <a:pathLst>
            <a:path>
              <a:moveTo>
                <a:pt x="3848806" y="160700"/>
              </a:moveTo>
              <a:arcTo wR="2897296" hR="2897296" stAng="17350348" swAng="21869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C518C-5397-40B9-9E38-DE29C31F6AA3}">
      <dsp:nvSpPr>
        <dsp:cNvPr id="0" name=""/>
        <dsp:cNvSpPr/>
      </dsp:nvSpPr>
      <dsp:spPr>
        <a:xfrm>
          <a:off x="6716010" y="2004753"/>
          <a:ext cx="1871856" cy="1450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Research Skills</a:t>
          </a:r>
        </a:p>
      </dsp:txBody>
      <dsp:txXfrm>
        <a:off x="6786830" y="2075573"/>
        <a:ext cx="1730216" cy="1309117"/>
      </dsp:txXfrm>
    </dsp:sp>
    <dsp:sp modelId="{AEFA63E3-AD37-44DC-B677-74470B3A2B1F}">
      <dsp:nvSpPr>
        <dsp:cNvPr id="0" name=""/>
        <dsp:cNvSpPr/>
      </dsp:nvSpPr>
      <dsp:spPr>
        <a:xfrm>
          <a:off x="1999149" y="728148"/>
          <a:ext cx="5794593" cy="5794593"/>
        </a:xfrm>
        <a:custGeom>
          <a:avLst/>
          <a:gdLst/>
          <a:ahLst/>
          <a:cxnLst/>
          <a:rect l="0" t="0" r="0" b="0"/>
          <a:pathLst>
            <a:path>
              <a:moveTo>
                <a:pt x="5790634" y="2745875"/>
              </a:moveTo>
              <a:arcTo wR="2897296" hR="2897296" stAng="21420251" swAng="21955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84942-17B5-4D9A-B4C1-897D6CB6D0B9}">
      <dsp:nvSpPr>
        <dsp:cNvPr id="0" name=""/>
        <dsp:cNvSpPr/>
      </dsp:nvSpPr>
      <dsp:spPr>
        <a:xfrm>
          <a:off x="5801618" y="5244029"/>
          <a:ext cx="1595632" cy="1450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Communication Skills</a:t>
          </a:r>
        </a:p>
      </dsp:txBody>
      <dsp:txXfrm>
        <a:off x="5872438" y="5314849"/>
        <a:ext cx="1453992" cy="1309117"/>
      </dsp:txXfrm>
    </dsp:sp>
    <dsp:sp modelId="{396BF584-1A08-473D-BC5D-F6BB207B4823}">
      <dsp:nvSpPr>
        <dsp:cNvPr id="0" name=""/>
        <dsp:cNvSpPr/>
      </dsp:nvSpPr>
      <dsp:spPr>
        <a:xfrm>
          <a:off x="1999149" y="728148"/>
          <a:ext cx="5794593" cy="5794593"/>
        </a:xfrm>
        <a:custGeom>
          <a:avLst/>
          <a:gdLst/>
          <a:ahLst/>
          <a:cxnLst/>
          <a:rect l="0" t="0" r="0" b="0"/>
          <a:pathLst>
            <a:path>
              <a:moveTo>
                <a:pt x="3786642" y="5654722"/>
              </a:moveTo>
              <a:arcTo wR="2897296" hR="2897296" stAng="4327443" swAng="19636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1F7F3-9558-4D78-915D-D559F384F804}">
      <dsp:nvSpPr>
        <dsp:cNvPr id="0" name=""/>
        <dsp:cNvSpPr/>
      </dsp:nvSpPr>
      <dsp:spPr>
        <a:xfrm>
          <a:off x="2249181" y="5244029"/>
          <a:ext cx="1888551" cy="1450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Social Skills</a:t>
          </a:r>
        </a:p>
      </dsp:txBody>
      <dsp:txXfrm>
        <a:off x="2320001" y="5314849"/>
        <a:ext cx="1746911" cy="1309117"/>
      </dsp:txXfrm>
    </dsp:sp>
    <dsp:sp modelId="{046B389C-1961-414F-9286-2E024B9DF4D8}">
      <dsp:nvSpPr>
        <dsp:cNvPr id="0" name=""/>
        <dsp:cNvSpPr/>
      </dsp:nvSpPr>
      <dsp:spPr>
        <a:xfrm>
          <a:off x="1999149" y="728148"/>
          <a:ext cx="5794593" cy="5794593"/>
        </a:xfrm>
        <a:custGeom>
          <a:avLst/>
          <a:gdLst/>
          <a:ahLst/>
          <a:cxnLst/>
          <a:rect l="0" t="0" r="0" b="0"/>
          <a:pathLst>
            <a:path>
              <a:moveTo>
                <a:pt x="483965" y="4500468"/>
              </a:moveTo>
              <a:arcTo wR="2897296" hR="2897296" stAng="8784239" swAng="21955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0A678-67D6-4EDC-8EA1-41BC3D46C822}">
      <dsp:nvSpPr>
        <dsp:cNvPr id="0" name=""/>
        <dsp:cNvSpPr/>
      </dsp:nvSpPr>
      <dsp:spPr>
        <a:xfrm>
          <a:off x="1221150" y="2004753"/>
          <a:ext cx="1839605" cy="1450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Self-Management Skills</a:t>
          </a:r>
        </a:p>
      </dsp:txBody>
      <dsp:txXfrm>
        <a:off x="1291970" y="2075573"/>
        <a:ext cx="1697965" cy="1309117"/>
      </dsp:txXfrm>
    </dsp:sp>
    <dsp:sp modelId="{F430832A-C5EE-4601-9819-CC799AD05F2A}">
      <dsp:nvSpPr>
        <dsp:cNvPr id="0" name=""/>
        <dsp:cNvSpPr/>
      </dsp:nvSpPr>
      <dsp:spPr>
        <a:xfrm>
          <a:off x="1999149" y="728148"/>
          <a:ext cx="5794593" cy="5794593"/>
        </a:xfrm>
        <a:custGeom>
          <a:avLst/>
          <a:gdLst/>
          <a:ahLst/>
          <a:cxnLst/>
          <a:rect l="0" t="0" r="0" b="0"/>
          <a:pathLst>
            <a:path>
              <a:moveTo>
                <a:pt x="506078" y="1261324"/>
              </a:moveTo>
              <a:arcTo wR="2897296" hR="2897296" stAng="12862699" swAng="21869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277F235D-6926-40CA-8A33-2BF72702F59D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</p:spPr>
        <p:txBody>
          <a:bodyPr vert="horz" lIns="94947" tIns="47474" rIns="94947" bIns="47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19605802-70FB-4798-8C97-E7E1D7F6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Shepherd-Thompson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084145-06C6-7E4A-87C5-EF77AF62B6F1}" type="slidenum">
              <a:rPr lang="en-US" sz="1200">
                <a:solidFill>
                  <a:prstClr val="black"/>
                </a:solidFill>
              </a:rPr>
              <a:pPr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err="1">
                <a:latin typeface="Times New Roman" charset="0"/>
                <a:ea typeface="ＭＳ Ｐゴシック" charset="0"/>
                <a:cs typeface="ＭＳ Ｐゴシック" charset="0"/>
              </a:rPr>
              <a:t>Tancrell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Tancrell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0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Tancrell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9605802-70FB-4798-8C97-E7E1D7F6A8B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1913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19605802-70FB-4798-8C97-E7E1D7F6A8B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4906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/>
              <a:t>Shepherd-Thompson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/>
              <a:t>Shepherd-Thompson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Dindial</a:t>
            </a:r>
            <a:r>
              <a:rPr lang="en-US"/>
              <a:t>-Thompson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err="1"/>
              <a:t>Dindial</a:t>
            </a:r>
            <a:r>
              <a:rPr lang="en-US"/>
              <a:t>-Thompson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err="1"/>
              <a:t>Dindial</a:t>
            </a:r>
            <a:r>
              <a:rPr lang="en-US"/>
              <a:t>-Thompson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7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err="1"/>
              <a:t>Dindial</a:t>
            </a:r>
            <a:r>
              <a:rPr lang="en-US"/>
              <a:t>-Thompson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4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err="1"/>
              <a:t>Dindial</a:t>
            </a:r>
            <a:r>
              <a:rPr lang="en-US"/>
              <a:t>-Thompson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4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1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Striblen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5802-70FB-4798-8C97-E7E1D7F6A8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4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F519-39D3-4ABC-BFA5-49492C33F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109CB-A00F-4F46-9089-63B8613CB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6444C-BACD-4734-BB1D-C2C87512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7304B-9200-4C6A-B900-B1FF20D6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D243A-4527-4255-9486-2CEAA0A2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33CF-A93B-47B9-A4AF-FA32986A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43996-21AD-4CE2-8193-DD44BAC32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1EF85-54DB-4619-9EC0-E46AC431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342D-D191-404A-A5DC-D1425096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C7B62-F021-4754-95B9-C1B61DCD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46DDAB-D21A-40B0-8D00-7F0A155F7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46FF-7421-4680-9689-09578C6D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8A7E-FC5D-497F-BCD7-F9A1DA45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BBA8-FE5C-4CB7-B232-2E6E4B65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D5BC-8905-4B82-BC47-1256A065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1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79689-D885-4DDA-A871-58079C9725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6319F-964F-4FF3-A5CE-EF261D91D1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A5A66-715E-4866-BB08-EF70352A0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F7FC1-F23B-4707-B6B3-B5FC3748D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66617-3E84-4559-AA82-3039A09AE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0A4C4-4FD3-4200-A1B8-D128D4026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3B5AC-FFBC-49BC-9AC2-BEFF93244C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97F26-6F35-48E2-88E9-0DF3E2A4D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D2A8-CE7D-4ABD-8F70-1FD99618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1FBEB-0F08-4CF8-A9AD-746150A60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2CBCC-F85C-4FA8-A358-D3757648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0651B-F754-4B72-A084-0AF88A904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0298F-6C0A-4893-AE22-933EBE3D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29016-4EBA-41B1-9E00-D554BB24D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FF0A-3ED6-45A6-BCC3-260340C8BD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8884E-02E2-4726-9BB6-681423D9A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3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11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64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9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F596-B1E7-46F4-94AE-F2E8BF81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AB2EF-2C06-4A34-B083-EA5334872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24680-1479-4239-BCE1-952F071A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8458E-33D4-44D3-8F7A-D403A49A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0F693-0E24-4AA2-B30A-1090F3E5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05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7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8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1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71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8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6F56-19D5-4E90-B7F3-A7DC9E3F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A5B19-2B31-49C8-A3D9-584E8C8D3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B5CC1-BC46-4E07-91A4-AA65B827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4A963-6A3C-4A14-8142-C0BE6967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E910-A6FD-4D30-A9A2-3A676173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1C1E8-38A2-4A38-84FE-D339DBE3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7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45FA0-404E-4855-B102-34DECD5A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D6EF4-82C1-4F6A-A462-D5B8914E8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5ED17-5AFE-471A-8A2A-F909B2F34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03550-3889-46D2-A713-48EBD96DC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F2F1E-A18C-4890-B875-02E908924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6657A-91A0-4FA3-A3CB-114CB505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3CDB4-AA43-4B08-AD24-4F2CDFF1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7A9A65-D1C1-47AF-A4FC-F8DE1D30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93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51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9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DE1E-9320-4458-91AC-FECAF0D1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2E9F0-86ED-4E0A-AA64-06B7871B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6B067-6601-4855-B121-10C5A3BB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D4836-4966-41C2-9FD1-7EC4F511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5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DF61F-E671-438C-945C-A0D0437D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49785-31AE-4C08-BE9C-C5F24C20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A791B-A29D-4E80-B861-F25C939D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9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CBE1-273C-4A8F-B878-84C3980A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37AB0-1960-409E-ACDF-0D02D831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043F7-CAA0-41EA-AE18-213678B09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0E452-0E27-4909-B1ED-BBE7A8AF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CC5EB-5EDF-4933-A714-436F2600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29297-A840-4A31-857F-CB223CCE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E77E-224A-4316-BC5C-F0486513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A2BB7-240A-428D-BE25-34719E3F2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6AA6E-AE28-4009-A7B8-F99758853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EEFBB-4BAD-4178-888C-09D4C724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9523D-4B55-43E4-B885-E3688A73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22306-A066-48D0-A8B3-46F9D5DD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374FB-6150-4C00-BA63-85E5DE84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AD701-0661-4191-9BA3-D5A441996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599EC-1A32-4D47-A862-D7DD52B1D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C818-A68B-46D1-9C08-9D656C1D3BD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68FC-EC60-4056-9191-75BC488ED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BB64-2957-4682-9E88-A61EA3266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5BB9-8ECC-4443-A8C3-D12474656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8D7A655-2B5D-4E4B-A90F-8779F0B937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4606" r:id="rId8"/>
    <p:sldLayoutId id="2147484607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  <p:sldLayoutId id="2147484586" r:id="rId12"/>
    <p:sldLayoutId id="2147484587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60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4601" r:id="rId11"/>
    <p:sldLayoutId id="2147484602" r:id="rId12"/>
    <p:sldLayoutId id="2147484603" r:id="rId13"/>
    <p:sldLayoutId id="2147484604" r:id="rId14"/>
    <p:sldLayoutId id="2147484605" r:id="rId15"/>
    <p:sldLayoutId id="2147483658" r:id="rId16"/>
    <p:sldLayoutId id="2147483659" r:id="rId17"/>
    <p:sldLayoutId id="2147483668" r:id="rId18"/>
    <p:sldLayoutId id="214748366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om of colourful chairs">
            <a:extLst>
              <a:ext uri="{FF2B5EF4-FFF2-40B4-BE49-F238E27FC236}">
                <a16:creationId xmlns:a16="http://schemas.microsoft.com/office/drawing/2014/main" id="{AA41AB8E-542F-464D-8D9B-21DBD8A1A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4" b="155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3C467-0B81-40DE-B810-20ED7F00A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Fall Seminar 2025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Pre IB Years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DB6A6-0771-490E-A33F-CECA6F5BE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International Baccalaureate Program</a:t>
            </a:r>
          </a:p>
          <a:p>
            <a:r>
              <a:rPr lang="en-US">
                <a:solidFill>
                  <a:srgbClr val="FFFFFF"/>
                </a:solidFill>
                <a:cs typeface="Calibri"/>
              </a:rPr>
              <a:t>Palm Harbor University High School</a:t>
            </a:r>
          </a:p>
        </p:txBody>
      </p:sp>
    </p:spTree>
    <p:extLst>
      <p:ext uri="{BB962C8B-B14F-4D97-AF65-F5344CB8AC3E}">
        <p14:creationId xmlns:p14="http://schemas.microsoft.com/office/powerpoint/2010/main" val="23825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2800-D035-E745-5A62-4092B4E8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>
            <a:normAutofit/>
          </a:bodyPr>
          <a:lstStyle/>
          <a:p>
            <a:r>
              <a:rPr lang="en-US" sz="3600" b="1">
                <a:cs typeface="Calibri Light"/>
              </a:rPr>
              <a:t>Advanced Placement Support</a:t>
            </a:r>
            <a:endParaRPr lang="en-US" sz="36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D5B4C-EA23-9903-606D-547831FBC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338328"/>
            <a:ext cx="6805023" cy="18782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>
                <a:cs typeface="Calibri"/>
              </a:rPr>
              <a:t>AP Classroom</a:t>
            </a:r>
          </a:p>
          <a:p>
            <a:pPr lvl="1"/>
            <a:r>
              <a:rPr lang="en-US">
                <a:cs typeface="Calibri"/>
              </a:rPr>
              <a:t>Log in with College Board Account </a:t>
            </a:r>
          </a:p>
          <a:p>
            <a:pPr lvl="1"/>
            <a:r>
              <a:rPr lang="en-US">
                <a:cs typeface="Calibri"/>
              </a:rPr>
              <a:t>Daily Videos</a:t>
            </a:r>
          </a:p>
          <a:p>
            <a:pPr lvl="1"/>
            <a:r>
              <a:rPr lang="en-US">
                <a:cs typeface="Calibri"/>
              </a:rPr>
              <a:t>Unit Progress Checks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48AADC38-41AB-482C-B8C3-6B9CD91B6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6035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CF5745-A065-1B9A-E591-9075434DC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198280"/>
            <a:ext cx="5276088" cy="2387429"/>
          </a:xfrm>
          <a:prstGeom prst="rect">
            <a:avLst/>
          </a:prstGeom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2FB43F-8F66-29F5-5086-984165F77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784" y="3231256"/>
            <a:ext cx="5276088" cy="23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3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7D3B-A4C5-4266-3F06-FE902632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99" y="557380"/>
            <a:ext cx="4411268" cy="1679830"/>
          </a:xfrm>
        </p:spPr>
        <p:txBody>
          <a:bodyPr>
            <a:normAutofit/>
          </a:bodyPr>
          <a:lstStyle/>
          <a:p>
            <a:pPr algn="ctr"/>
            <a:r>
              <a:rPr lang="en-US" sz="3100" b="1">
                <a:ea typeface="+mj-lt"/>
                <a:cs typeface="+mj-lt"/>
              </a:rPr>
              <a:t>Advanced Placement Support</a:t>
            </a:r>
            <a:endParaRPr lang="en-US" sz="31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F15EF-8CC5-806F-5930-E4C721E66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01" y="2438400"/>
            <a:ext cx="4281871" cy="39435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1"/>
            <a:r>
              <a:rPr lang="en-US" sz="2800" err="1">
                <a:cs typeface="Calibri"/>
              </a:rPr>
              <a:t>AlbertIO</a:t>
            </a:r>
            <a:endParaRPr lang="en-US" sz="2800">
              <a:cs typeface="Calibri"/>
            </a:endParaRPr>
          </a:p>
          <a:p>
            <a:pPr lvl="1"/>
            <a:r>
              <a:rPr lang="en-US" sz="2800">
                <a:cs typeface="Calibri"/>
              </a:rPr>
              <a:t>Log in via Clever</a:t>
            </a:r>
          </a:p>
          <a:p>
            <a:pPr lvl="1"/>
            <a:r>
              <a:rPr lang="en-US" sz="2800">
                <a:cs typeface="Calibri"/>
              </a:rPr>
              <a:t>Organized by unit</a:t>
            </a:r>
          </a:p>
          <a:p>
            <a:pPr lvl="1"/>
            <a:r>
              <a:rPr lang="en-US" sz="2800">
                <a:cs typeface="Calibri"/>
              </a:rPr>
              <a:t>Teacher assigned work or student independent practice</a:t>
            </a:r>
          </a:p>
          <a:p>
            <a:pPr lvl="1"/>
            <a:r>
              <a:rPr lang="en-US" sz="2800">
                <a:cs typeface="Calibri"/>
              </a:rPr>
              <a:t>Explanation of correct answers</a:t>
            </a:r>
          </a:p>
          <a:p>
            <a:pPr lvl="1"/>
            <a:r>
              <a:rPr lang="en-US" sz="2800">
                <a:cs typeface="Calibri"/>
              </a:rPr>
              <a:t>Explanation of distractors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A51020-390D-DDB1-31E6-6A78B11B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109934"/>
            <a:ext cx="6019331" cy="46348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1710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30" y="0"/>
            <a:ext cx="465736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C933C-E740-1869-B6B5-07C1D379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292" y="637763"/>
            <a:ext cx="4310961" cy="1415666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>
                <a:cs typeface="Calibri Light"/>
              </a:rPr>
              <a:t>Advanced Placement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90" y="226898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71C0C-5B4F-DD5D-C2D6-3B4A6CBB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505" y="2474868"/>
            <a:ext cx="4124107" cy="3739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>
                <a:cs typeface="Calibri"/>
              </a:rPr>
              <a:t>Canvas</a:t>
            </a:r>
            <a:endParaRPr lang="en-US" sz="3200">
              <a:ea typeface="Calibri"/>
              <a:cs typeface="Calibri"/>
            </a:endParaRPr>
          </a:p>
          <a:p>
            <a:pPr lvl="1"/>
            <a:r>
              <a:rPr lang="en-US" sz="3200">
                <a:ea typeface="Calibri"/>
                <a:cs typeface="Calibri"/>
              </a:rPr>
              <a:t>Parent log in or student log in.</a:t>
            </a:r>
          </a:p>
          <a:p>
            <a:pPr lvl="1"/>
            <a:r>
              <a:rPr lang="en-US" sz="3200">
                <a:ea typeface="Calibri"/>
                <a:cs typeface="Calibri"/>
              </a:rPr>
              <a:t>Homework and instructions for assignments are posted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EA6118E-3760-B0C2-6929-C12FFD0E8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9" y="1540264"/>
            <a:ext cx="7531578" cy="37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30" y="0"/>
            <a:ext cx="465736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C933C-E740-1869-B6B5-07C1D379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292" y="637763"/>
            <a:ext cx="4310961" cy="1415666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>
                <a:cs typeface="Calibri Light"/>
              </a:rPr>
              <a:t>Advanced Placement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90" y="226898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71C0C-5B4F-DD5D-C2D6-3B4A6CBB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505" y="2474868"/>
            <a:ext cx="4124107" cy="3739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>
                <a:cs typeface="Calibri"/>
              </a:rPr>
              <a:t>Canvas</a:t>
            </a:r>
            <a:endParaRPr lang="en-US" sz="3200">
              <a:ea typeface="Calibri"/>
              <a:cs typeface="Calibri"/>
            </a:endParaRPr>
          </a:p>
          <a:p>
            <a:pPr lvl="1"/>
            <a:r>
              <a:rPr lang="en-US" sz="3200">
                <a:ea typeface="Calibri"/>
                <a:cs typeface="Calibri"/>
              </a:rPr>
              <a:t>Parent log in or student log in.</a:t>
            </a:r>
          </a:p>
          <a:p>
            <a:pPr lvl="1"/>
            <a:r>
              <a:rPr lang="en-US" sz="3200">
                <a:ea typeface="Calibri"/>
                <a:cs typeface="Calibri"/>
              </a:rPr>
              <a:t>Homework and instructions for assignments are posted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0111B6-2098-2251-F27F-714D07E75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9" y="1510971"/>
            <a:ext cx="7533017" cy="38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9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34621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30" y="0"/>
            <a:ext cx="465736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C933C-E740-1869-B6B5-07C1D379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292" y="637763"/>
            <a:ext cx="4310961" cy="1415666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>
                <a:cs typeface="Calibri Light"/>
              </a:rPr>
              <a:t>Advanced Placement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990" y="226898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71C0C-5B4F-DD5D-C2D6-3B4A6CBB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505" y="2474868"/>
            <a:ext cx="4124107" cy="3739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>
                <a:cs typeface="Calibri"/>
              </a:rPr>
              <a:t>Canvas</a:t>
            </a:r>
            <a:endParaRPr lang="en-US" sz="3200">
              <a:ea typeface="Calibri"/>
              <a:cs typeface="Calibri"/>
            </a:endParaRPr>
          </a:p>
          <a:p>
            <a:pPr lvl="1"/>
            <a:r>
              <a:rPr lang="en-US" sz="3200">
                <a:ea typeface="Calibri"/>
                <a:cs typeface="Calibri"/>
              </a:rPr>
              <a:t>Parent log in or student log in.</a:t>
            </a:r>
          </a:p>
          <a:p>
            <a:pPr lvl="1"/>
            <a:r>
              <a:rPr lang="en-US" sz="3200">
                <a:ea typeface="Calibri"/>
                <a:cs typeface="Calibri"/>
              </a:rPr>
              <a:t>Homework and instructions for assignments are posted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296F1B63-FD91-25C4-14D6-58875E92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544" y="1017288"/>
            <a:ext cx="2712648" cy="48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3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rtlCol="0">
            <a:normAutofit/>
          </a:bodyPr>
          <a:lstStyle/>
          <a:p>
            <a:pPr>
              <a:defRPr/>
            </a:pP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How we approach Teaching &amp; Learning in IB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37C008E-CFD0-4DD8-ADF0-5B147D54E7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198353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DB71B7-2789-4231-BC1F-064D828EB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047101"/>
              </p:ext>
            </p:extLst>
          </p:nvPr>
        </p:nvGraphicFramePr>
        <p:xfrm>
          <a:off x="2937164" y="64654"/>
          <a:ext cx="9809018" cy="679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A92ED1-D097-4DA0-812D-19E80E831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01705"/>
              </p:ext>
            </p:extLst>
          </p:nvPr>
        </p:nvGraphicFramePr>
        <p:xfrm>
          <a:off x="6096001" y="1653309"/>
          <a:ext cx="3482108" cy="362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5695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143C3-AA0A-468C-87F3-A3C9DB20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can you support the IB Approach to Teaching and Learning?</a:t>
            </a:r>
          </a:p>
        </p:txBody>
      </p: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2CE7D473-70CE-7195-5952-18D39AC9E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010651"/>
              </p:ext>
            </p:extLst>
          </p:nvPr>
        </p:nvGraphicFramePr>
        <p:xfrm>
          <a:off x="195943" y="2273575"/>
          <a:ext cx="11699421" cy="399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558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B Learner Profile Puzz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983814"/>
            <a:ext cx="4777381" cy="471766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3667" y="681038"/>
            <a:ext cx="5483819" cy="192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+mj-lt"/>
                <a:cs typeface="+mj-cs"/>
              </a:rPr>
              <a:t>The IB Core is gradually introduced to our Pre-IB students through the common planning of their teachers and staff and through the skills taught in IB Approaches to Learning 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608975"/>
            <a:ext cx="5257800" cy="3567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2"/>
            <a:r>
              <a:rPr lang="en-US"/>
              <a:t>CAS</a:t>
            </a:r>
          </a:p>
          <a:p>
            <a:pPr marL="800100" lvl="2"/>
            <a:r>
              <a:rPr lang="en-US"/>
              <a:t>TOK</a:t>
            </a:r>
            <a:endParaRPr lang="en-US">
              <a:ea typeface="Calibri"/>
              <a:cs typeface="Calibri"/>
            </a:endParaRPr>
          </a:p>
          <a:p>
            <a:pPr marL="800100" lvl="2"/>
            <a:r>
              <a:rPr lang="en-US"/>
              <a:t>EE </a:t>
            </a: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/>
              <a:t>These are integrated in developing ourselves with the attributes of the IB Learner Profile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095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44073"/>
            <a:ext cx="10944546" cy="685800"/>
          </a:xfrm>
        </p:spPr>
        <p:txBody>
          <a:bodyPr anchor="t">
            <a:normAutofit fontScale="90000"/>
          </a:bodyPr>
          <a:lstStyle/>
          <a:p>
            <a:r>
              <a:rPr lang="en-US" sz="4000"/>
              <a:t>The IB Core – CAS</a:t>
            </a:r>
            <a:br>
              <a:rPr lang="en-US" sz="4000"/>
            </a:br>
            <a:r>
              <a:rPr lang="en-US" sz="4000"/>
              <a:t>Students WILL earn their Bright Futures service requirements in CAS during their Junior and Senior years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67F6F25-D0AE-4723-99EF-C94769B18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685377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895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1F5E0-3269-4467-8C03-6AA7C156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Start Preparing for CAS…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How is your student getting involved?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FB9968-3A8A-FFC1-5558-60F92F96A6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6C2974-9B26-4D9B-B36E-3BF2BE3CDA70}"/>
              </a:ext>
            </a:extLst>
          </p:cNvPr>
          <p:cNvGraphicFramePr/>
          <p:nvPr/>
        </p:nvGraphicFramePr>
        <p:xfrm>
          <a:off x="5424755" y="1762728"/>
          <a:ext cx="6975012" cy="454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91282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26165"/>
            <a:ext cx="9742318" cy="13914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/>
              <a:t>PSAT</a:t>
            </a:r>
            <a:br>
              <a:rPr lang="en-US"/>
            </a:br>
            <a:r>
              <a:rPr lang="en-US" b="0" i="0">
                <a:effectLst/>
              </a:rPr>
              <a:t>Why Take the PSAT/NMSQT?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3C52014-E852-F6B1-8E42-1ED1402F5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713840"/>
              </p:ext>
            </p:extLst>
          </p:nvPr>
        </p:nvGraphicFramePr>
        <p:xfrm>
          <a:off x="1391478" y="1272209"/>
          <a:ext cx="10714382" cy="558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39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988BE-23BB-43BD-A9A9-0C1FF33B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463" y="770466"/>
            <a:ext cx="4225301" cy="58132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FFFFFF"/>
                </a:solidFill>
              </a:rPr>
              <a:t>Important Dates: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-Check Website ABC Calendar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-Juniors &amp; Seniors get a packet with all of IB deadlines for BOTH Jr. &amp; Sr. years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A0FB58-E4E4-41E6-9C95-598D4D480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8095" cy="3948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BD011A-161C-4802-8576-1CB5DAC4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4DD70E-E56F-4585-95A7-34749C3A1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766783-14FB-461B-A621-D08F53800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1" y="2989781"/>
            <a:ext cx="3088456" cy="3868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25969-2D07-43EF-9EF2-D87543E9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480" y="3075987"/>
            <a:ext cx="3296858" cy="3603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9413D-859D-4248-93E5-0E82521CB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35" y="216239"/>
            <a:ext cx="5046533" cy="31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3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C3BB4-8536-4DBC-A194-D8AAF56C4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99C9E-B02A-4577-9268-A9E47355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588" y="619431"/>
            <a:ext cx="3601412" cy="422207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600">
                <a:solidFill>
                  <a:srgbClr val="FFFFFF"/>
                </a:solidFill>
              </a:rPr>
              <a:t>IB Course Progression</a:t>
            </a:r>
            <a:br>
              <a:rPr lang="en-US" sz="5600">
                <a:solidFill>
                  <a:srgbClr val="FFFFFF"/>
                </a:solidFill>
              </a:rPr>
            </a:br>
            <a:r>
              <a:rPr lang="en-US" sz="5600">
                <a:solidFill>
                  <a:srgbClr val="FFFFFF"/>
                </a:solidFill>
              </a:rPr>
              <a:t>(see website)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7F989D-363C-4214-CE36-D23A3016E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88" y="619431"/>
            <a:ext cx="8054612" cy="4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CC3BB4-8536-4DBC-A194-D8AAF56C4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7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B7181-8DFF-44E3-B7FB-C777F129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68" y="260843"/>
            <a:ext cx="10080956" cy="10031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Planning for next year’s courses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A54C33-C545-488D-873B-629ABE593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532" b="-186"/>
          <a:stretch>
            <a:fillRect/>
          </a:stretch>
        </p:blipFill>
        <p:spPr>
          <a:xfrm>
            <a:off x="242468" y="1524866"/>
            <a:ext cx="9194181" cy="5131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88BF8-A670-121A-9395-A145A8EB2820}"/>
              </a:ext>
            </a:extLst>
          </p:cNvPr>
          <p:cNvSpPr txBox="1"/>
          <p:nvPr/>
        </p:nvSpPr>
        <p:spPr>
          <a:xfrm>
            <a:off x="4897654" y="5796484"/>
            <a:ext cx="239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Or Global Politics</a:t>
            </a:r>
          </a:p>
        </p:txBody>
      </p:sp>
    </p:spTree>
    <p:extLst>
      <p:ext uri="{BB962C8B-B14F-4D97-AF65-F5344CB8AC3E}">
        <p14:creationId xmlns:p14="http://schemas.microsoft.com/office/powerpoint/2010/main" val="75189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3AD0-5D67-4104-98AB-2D3A80F5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731" y="1032202"/>
            <a:ext cx="4094017" cy="2163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262626"/>
                </a:solidFill>
              </a:rPr>
              <a:t>How many HL and SL classes do I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12B8-231C-4573-BF6C-34FDDDBEB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57" y="3428107"/>
            <a:ext cx="4626967" cy="244686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40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IB requires  </a:t>
            </a:r>
            <a:endParaRPr lang="en-US" sz="400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40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3 HL and 3 SL courses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DE5694E3-59BE-DD89-2ECA-881AE33AF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30826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5" y="806204"/>
            <a:ext cx="10579608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AC42C-74D0-4D81-AD14-D0AEABF3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46" y="1059736"/>
            <a:ext cx="10040233" cy="1228130"/>
          </a:xfrm>
        </p:spPr>
        <p:txBody>
          <a:bodyPr>
            <a:normAutofit fontScale="90000"/>
          </a:bodyPr>
          <a:lstStyle/>
          <a:p>
            <a:r>
              <a:rPr lang="en-US" sz="4200">
                <a:solidFill>
                  <a:srgbClr val="FFFFFF"/>
                </a:solidFill>
              </a:rPr>
              <a:t>Students will sign up in January to visit classes after Mrs. ST meets with them to go over course selections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A51FC83-D208-48BC-8B02-4D37B4D0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846" y="2973313"/>
            <a:ext cx="10040233" cy="290309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Sign up is in Diploma Support 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Students can visit up to 4 classes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Visits take place during their Diploma Support when we return from break in January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If visiting SL History, must also visit HL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New this year, students may be able to take SL History OR SL Global Politics</a:t>
            </a:r>
            <a:br>
              <a:rPr lang="en-US"/>
            </a:br>
            <a:r>
              <a:rPr lang="en-US"/>
              <a:t>--dependent on student interest and master schedule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20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0BC6-33D0-42D3-A8D9-4938719B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50271A"/>
                </a:solidFill>
              </a:rPr>
              <a:t>How do I earn my IB Diploma?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6B5C7-2E30-CEA8-E9EF-A1E3FFD1E3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16" r="35573" b="2"/>
          <a:stretch/>
        </p:blipFill>
        <p:spPr>
          <a:xfrm>
            <a:off x="20" y="-6418"/>
            <a:ext cx="4077443" cy="6864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16B35-9F46-424E-ABE0-84133B6B7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/>
          </a:bodyPr>
          <a:lstStyle/>
          <a:p>
            <a:r>
              <a:rPr lang="en-US"/>
              <a:t>Each course is out of 7 points (determined by IB exams)</a:t>
            </a:r>
          </a:p>
          <a:p>
            <a:pPr marL="4572" lvl="1" indent="0">
              <a:buNone/>
            </a:pPr>
            <a:r>
              <a:rPr lang="en-US">
                <a:highlight>
                  <a:srgbClr val="FFFF00"/>
                </a:highlight>
              </a:rPr>
              <a:t>     earn 12 points in HL Courses</a:t>
            </a:r>
          </a:p>
          <a:p>
            <a:pPr lvl="1"/>
            <a:r>
              <a:rPr lang="en-US"/>
              <a:t>earn 9 points in SL Courses</a:t>
            </a:r>
          </a:p>
          <a:p>
            <a:pPr lvl="1"/>
            <a:r>
              <a:rPr lang="en-US"/>
              <a:t>earn 24 points overall</a:t>
            </a:r>
          </a:p>
          <a:p>
            <a:r>
              <a:rPr lang="en-US"/>
              <a:t>Complete CAS (learning outcomes and project)</a:t>
            </a:r>
          </a:p>
          <a:p>
            <a:r>
              <a:rPr lang="en-US"/>
              <a:t>Complete Extended Essay</a:t>
            </a:r>
          </a:p>
          <a:p>
            <a:pPr>
              <a:buSzPct val="114999"/>
            </a:pPr>
            <a:r>
              <a:rPr lang="en-US"/>
              <a:t>Complete TOK essay and exhibition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3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AA0C77-4ECE-4BEE-B093-4D8E915D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68ADD-67B0-4DD1-AFAE-0C293107907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>
                <a:solidFill>
                  <a:srgbClr val="FFFFFF"/>
                </a:solidFill>
              </a:rPr>
              <a:t>All Juniors and Seniors have </a:t>
            </a:r>
            <a:r>
              <a:rPr lang="en-US" sz="5000" b="1">
                <a:solidFill>
                  <a:srgbClr val="FFFFFF"/>
                </a:solidFill>
              </a:rPr>
              <a:t>TWO</a:t>
            </a:r>
            <a:r>
              <a:rPr lang="en-US" sz="5000">
                <a:solidFill>
                  <a:srgbClr val="FFFFFF"/>
                </a:solidFill>
              </a:rPr>
              <a:t> Diploma Support Classes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586C31-848B-4D51-83B1-B9FD594E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0E9A90BE-42F4-F2A9-402E-1952DCF24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694" y="629265"/>
            <a:ext cx="5247147" cy="52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2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9563EE-AC1B-462E-9A3F-493CCA7BF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704915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429829-EAE1-41FE-9B7C-67A22A8C0C6C}"/>
              </a:ext>
            </a:extLst>
          </p:cNvPr>
          <p:cNvSpPr txBox="1"/>
          <p:nvPr/>
        </p:nvSpPr>
        <p:spPr>
          <a:xfrm>
            <a:off x="8487052" y="5780782"/>
            <a:ext cx="3891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*Course considered a group 6 elective</a:t>
            </a:r>
          </a:p>
          <a:p>
            <a:pPr algn="ctr"/>
            <a:r>
              <a:rPr lang="en-US" sz="1600"/>
              <a:t>**Only offered in Senior year as a 1 year course for students who took SL History</a:t>
            </a:r>
          </a:p>
          <a:p>
            <a:pPr algn="ctr"/>
            <a:r>
              <a:rPr lang="en-US" sz="1600"/>
              <a:t>***SL is a one year course for this subject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0FF65-0E52-4334-B24F-26F0A20B53D8}"/>
              </a:ext>
            </a:extLst>
          </p:cNvPr>
          <p:cNvSpPr txBox="1"/>
          <p:nvPr/>
        </p:nvSpPr>
        <p:spPr>
          <a:xfrm rot="20831793">
            <a:off x="167951" y="835291"/>
            <a:ext cx="2537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There are 6 groups students take classes from in IB</a:t>
            </a:r>
          </a:p>
        </p:txBody>
      </p:sp>
    </p:spTree>
    <p:extLst>
      <p:ext uri="{BB962C8B-B14F-4D97-AF65-F5344CB8AC3E}">
        <p14:creationId xmlns:p14="http://schemas.microsoft.com/office/powerpoint/2010/main" val="3635633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A489-4A73-4E31-AD28-759F21CE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17300"/>
          </a:xfrm>
          <a:solidFill>
            <a:schemeClr val="accent1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IB, GPA, and College Course Credits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D42B42-D4C5-CA95-0333-2AE2B921D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529824"/>
              </p:ext>
            </p:extLst>
          </p:nvPr>
        </p:nvGraphicFramePr>
        <p:xfrm>
          <a:off x="676656" y="2011680"/>
          <a:ext cx="10753725" cy="467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948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AAC86B-9559-4E65-8C00-E8B43D3FA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32027"/>
              </p:ext>
            </p:extLst>
          </p:nvPr>
        </p:nvGraphicFramePr>
        <p:xfrm>
          <a:off x="136988" y="86360"/>
          <a:ext cx="11918024" cy="626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484">
                  <a:extLst>
                    <a:ext uri="{9D8B030D-6E8A-4147-A177-3AD203B41FA5}">
                      <a16:colId xmlns:a16="http://schemas.microsoft.com/office/drawing/2014/main" val="468896639"/>
                    </a:ext>
                  </a:extLst>
                </a:gridCol>
                <a:gridCol w="2075380">
                  <a:extLst>
                    <a:ext uri="{9D8B030D-6E8A-4147-A177-3AD203B41FA5}">
                      <a16:colId xmlns:a16="http://schemas.microsoft.com/office/drawing/2014/main" val="2906046634"/>
                    </a:ext>
                  </a:extLst>
                </a:gridCol>
                <a:gridCol w="2181545">
                  <a:extLst>
                    <a:ext uri="{9D8B030D-6E8A-4147-A177-3AD203B41FA5}">
                      <a16:colId xmlns:a16="http://schemas.microsoft.com/office/drawing/2014/main" val="4269273241"/>
                    </a:ext>
                  </a:extLst>
                </a:gridCol>
                <a:gridCol w="4407615">
                  <a:extLst>
                    <a:ext uri="{9D8B030D-6E8A-4147-A177-3AD203B41FA5}">
                      <a16:colId xmlns:a16="http://schemas.microsoft.com/office/drawing/2014/main" val="20273223"/>
                    </a:ext>
                  </a:extLst>
                </a:gridCol>
              </a:tblGrid>
              <a:tr h="360263">
                <a:tc>
                  <a:txBody>
                    <a:bodyPr/>
                    <a:lstStyle/>
                    <a:p>
                      <a:r>
                        <a:rPr lang="en-US"/>
                        <a:t>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 &amp; Early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280322"/>
                  </a:ext>
                </a:extLst>
              </a:tr>
              <a:tr h="1197386">
                <a:tc>
                  <a:txBody>
                    <a:bodyPr/>
                    <a:lstStyle/>
                    <a:p>
                      <a:r>
                        <a:rPr lang="en-US" sz="1400"/>
                        <a:t>Full Course 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Buffet</a:t>
                      </a:r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Home cooked meal</a:t>
                      </a:r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/>
                        <a:t>AP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Pick and choose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College Level Course with GPA advantage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Nationally recognized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Teachers trained by College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299520"/>
                  </a:ext>
                </a:extLst>
              </a:tr>
              <a:tr h="799487">
                <a:tc>
                  <a:txBody>
                    <a:bodyPr/>
                    <a:lstStyle/>
                    <a:p>
                      <a:r>
                        <a:rPr lang="en-US" sz="1400"/>
                        <a:t>Curriculum set, monitored, &amp; assessed by The International Baccalaureate Organization (IBO)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Curriculum set, monitored, &amp; assessed by College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Curriculum set by local Junior College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/>
                        <a:t>IB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Internationally recognized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Interdisciplinary instruction between teacher teams/subjects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AP/IB teacher planning through District and site based teacher teams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Includes research opportunities highly recognized by colleges through internal assessments and extended essay in the Junior and Senior years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Teachers trained by IBO, most also trained by College Board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Students are in ALL Honors, AP, and IB level courses through 9-12 impacting their knowledge built and 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36027"/>
                  </a:ext>
                </a:extLst>
              </a:tr>
              <a:tr h="2320231">
                <a:tc>
                  <a:txBody>
                    <a:bodyPr/>
                    <a:lstStyle/>
                    <a:p>
                      <a:r>
                        <a:rPr lang="en-US" sz="1400"/>
                        <a:t>IB </a:t>
                      </a:r>
                      <a:r>
                        <a:rPr lang="en-US" sz="1400" err="1"/>
                        <a:t>Programme</a:t>
                      </a:r>
                      <a:endParaRPr lang="en-US" sz="1400"/>
                    </a:p>
                    <a:p>
                      <a:r>
                        <a:rPr lang="en-US" sz="1400" b="1"/>
                        <a:t>Includes AP courses in progression and ability to take DE during 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Individual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Individual Courses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05622"/>
                  </a:ext>
                </a:extLst>
              </a:tr>
              <a:tr h="1400869">
                <a:tc>
                  <a:txBody>
                    <a:bodyPr/>
                    <a:lstStyle/>
                    <a:p>
                      <a:r>
                        <a:rPr lang="en-US" sz="1400"/>
                        <a:t>Opportunity to earn college credit for IB courses based on exam (1.0 GPA weight based on grade), Honors credit for Pre-IB (.5 GPA weight based on grade)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Opportunity to earn college credit (based on exam) per course and 1.0 GPA weight (based on grade)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Opportunity to earn college credit based on grade and 1.0 GPA weight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/>
                        <a:t>DE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College Credit and GPA advantage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College Credits &amp; GPA advantage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/>
                        <a:t>College Transcript Begun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/>
                        <a:t>EE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/>
                        <a:t>1. Earn AA Degree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6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72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45B85A-3257-4D4F-8DC5-4E60C422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284051"/>
            <a:ext cx="2812385" cy="3723836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000000"/>
                </a:solidFill>
              </a:rPr>
              <a:t>Preparing for the NMSQT</a:t>
            </a:r>
            <a:br>
              <a:rPr lang="en-US" sz="3300">
                <a:solidFill>
                  <a:srgbClr val="000000"/>
                </a:solidFill>
              </a:rPr>
            </a:br>
            <a:r>
              <a:rPr lang="en-US" sz="3300">
                <a:solidFill>
                  <a:srgbClr val="000000"/>
                </a:solidFill>
              </a:rPr>
              <a:t>National Merit Scholarship Qualifying </a:t>
            </a:r>
            <a:br>
              <a:rPr lang="en-US" sz="3300">
                <a:solidFill>
                  <a:srgbClr val="000000"/>
                </a:solidFill>
              </a:rPr>
            </a:br>
            <a:r>
              <a:rPr lang="en-US" sz="3300">
                <a:solidFill>
                  <a:srgbClr val="000000"/>
                </a:solidFill>
              </a:rPr>
              <a:t>Test:</a:t>
            </a:r>
            <a:br>
              <a:rPr lang="en-US" sz="3300">
                <a:solidFill>
                  <a:srgbClr val="000000"/>
                </a:solidFill>
              </a:rPr>
            </a:br>
            <a:r>
              <a:rPr lang="en-US" sz="3300">
                <a:solidFill>
                  <a:srgbClr val="000000"/>
                </a:solidFill>
              </a:rPr>
              <a:t>Junior Year</a:t>
            </a:r>
          </a:p>
        </p:txBody>
      </p:sp>
      <p:sp useBgFill="1">
        <p:nvSpPr>
          <p:cNvPr id="43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3F09503-E4B9-12BE-C261-82FB267F4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685946"/>
              </p:ext>
            </p:extLst>
          </p:nvPr>
        </p:nvGraphicFramePr>
        <p:xfrm>
          <a:off x="4727525" y="824948"/>
          <a:ext cx="6622962" cy="492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055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 descr="School corridor with lockers">
            <a:extLst>
              <a:ext uri="{FF2B5EF4-FFF2-40B4-BE49-F238E27FC236}">
                <a16:creationId xmlns:a16="http://schemas.microsoft.com/office/drawing/2014/main" id="{DE631F67-7F03-4184-9A70-8F90EF351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524" b="1"/>
          <a:stretch/>
        </p:blipFill>
        <p:spPr>
          <a:xfrm>
            <a:off x="3438821" y="-235175"/>
            <a:ext cx="8668512" cy="6857990"/>
          </a:xfrm>
          <a:prstGeom prst="rect">
            <a:avLst/>
          </a:prstGeom>
        </p:spPr>
      </p:pic>
      <p:sp>
        <p:nvSpPr>
          <p:cNvPr id="3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45CC8-82F7-4C98-B981-5E773CD5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</a:t>
            </a:r>
            <a:endParaRPr lang="en-US" sz="4800">
              <a:ea typeface="Calibri Light"/>
              <a:cs typeface="Calibri Light"/>
            </a:endParaRP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7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AEB196-D72E-3A47-8ABA-C519E54F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51" y="770236"/>
            <a:ext cx="10018713" cy="17525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/>
              <a:t>BRIGHT FUTURE SCHOLARSHIPS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82352-8F65-7741-809F-03F5A5D5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1396" y="2630898"/>
            <a:ext cx="5323438" cy="57626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FLORIDA ACADEMIC SCHOLARSHIP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2F6D2-F776-3249-9409-0C9A0CA78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6051" y="3421949"/>
            <a:ext cx="3856282" cy="2675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3.5 GPA</a:t>
            </a:r>
          </a:p>
          <a:p>
            <a:r>
              <a:rPr lang="en-US" sz="2400"/>
              <a:t>29 ACT</a:t>
            </a:r>
          </a:p>
          <a:p>
            <a:r>
              <a:rPr lang="en-US" sz="2400"/>
              <a:t>1330 SAT</a:t>
            </a:r>
          </a:p>
          <a:p>
            <a:r>
              <a:rPr lang="en-US" sz="2400"/>
              <a:t>100 Hours 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D19B0C-19FE-AE40-AF03-773A4AE64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5066" y="2731072"/>
            <a:ext cx="4601985" cy="576262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FLORIDA MEDIALLION SCHOLARSHIP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858BBC-A629-B24A-994B-BEE107D11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85067" y="3421844"/>
            <a:ext cx="4601985" cy="33263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3.0 GPA</a:t>
            </a:r>
          </a:p>
          <a:p>
            <a:r>
              <a:rPr lang="en-US" sz="2400"/>
              <a:t>24 ACT</a:t>
            </a:r>
          </a:p>
          <a:p>
            <a:r>
              <a:rPr lang="en-US" sz="2400"/>
              <a:t>1190 SAT</a:t>
            </a:r>
          </a:p>
          <a:p>
            <a:r>
              <a:rPr lang="en-US" sz="2400"/>
              <a:t>75 hours</a:t>
            </a:r>
          </a:p>
        </p:txBody>
      </p:sp>
    </p:spTree>
    <p:extLst>
      <p:ext uri="{BB962C8B-B14F-4D97-AF65-F5344CB8AC3E}">
        <p14:creationId xmlns:p14="http://schemas.microsoft.com/office/powerpoint/2010/main" val="395945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7182B6-9BE4-4C76-8357-7FF247DBC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61881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750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EB880-27CB-46C9-A108-FDF281D9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Start Researching Colleges and Careers Now		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4B7955-A2D7-F0F6-0B44-3DA7B90B3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35508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488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8CD34-B589-C245-B8B3-E4F3F5FA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College Research - Where do They want to go?</a:t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4A48CED-BD5B-05BE-4756-A06072AAEE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1358843"/>
              </p:ext>
            </p:extLst>
          </p:nvPr>
        </p:nvGraphicFramePr>
        <p:xfrm>
          <a:off x="254000" y="193040"/>
          <a:ext cx="4360113" cy="656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712F7-C7AF-CD4B-9817-149778438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280" y="193040"/>
            <a:ext cx="3223325" cy="6360160"/>
          </a:xfrm>
        </p:spPr>
        <p:txBody>
          <a:bodyPr>
            <a:noAutofit/>
          </a:bodyPr>
          <a:lstStyle/>
          <a:p>
            <a:pPr marL="171450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Is this college a good fit for me?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Do they have my major?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SAT?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ACT?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GPA?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LOCATION?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Is the price tag realistic?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What is their 4 year graduation rate?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What is their avg freshman retention rate?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Are there options for study abroad?</a:t>
            </a:r>
          </a:p>
          <a:p>
            <a:pPr marL="445770" lvl="1" indent="-171450" defTabSz="274320">
              <a:spcAft>
                <a:spcPts val="360"/>
              </a:spcAft>
              <a:buFont typeface="Wingdings" pitchFamily="2" charset="2"/>
              <a:buChar char="ü"/>
            </a:pPr>
            <a:r>
              <a:rPr lang="en-US"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rPr>
              <a:t>Are their students employed upon graduation?</a:t>
            </a:r>
            <a:endParaRPr lang="en-US"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37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0C791D7-84E3-9747-B3F8-6571D72B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 – collegeboard.org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6" name="Content Placeholder 7">
            <a:extLst>
              <a:ext uri="{FF2B5EF4-FFF2-40B4-BE49-F238E27FC236}">
                <a16:creationId xmlns:a16="http://schemas.microsoft.com/office/drawing/2014/main" id="{7CF3338E-27E7-4DCB-B6C6-CCE2D22B1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250418"/>
              </p:ext>
            </p:extLst>
          </p:nvPr>
        </p:nvGraphicFramePr>
        <p:xfrm>
          <a:off x="5010150" y="685800"/>
          <a:ext cx="7046015" cy="592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10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0A941-5620-A040-B310-7409B0EF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 – act.org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004FD6-28D5-40FA-A85A-04238E5F2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111730"/>
              </p:ext>
            </p:extLst>
          </p:nvPr>
        </p:nvGraphicFramePr>
        <p:xfrm>
          <a:off x="5010150" y="345440"/>
          <a:ext cx="689737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81942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Bell Gothic Std Black"/>
        <a:ea typeface=""/>
        <a:cs typeface=""/>
      </a:majorFont>
      <a:minorFont>
        <a:latin typeface="Bell Gothic St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00dc1a83-2263-427f-a4af-1a242a4d0248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8006909030B418DD3B0E88ED1DD1E" ma:contentTypeVersion="20" ma:contentTypeDescription="Create a new document." ma:contentTypeScope="" ma:versionID="e4bef214c937832348e9062471d9f5a1">
  <xsd:schema xmlns:xsd="http://www.w3.org/2001/XMLSchema" xmlns:xs="http://www.w3.org/2001/XMLSchema" xmlns:p="http://schemas.microsoft.com/office/2006/metadata/properties" xmlns:ns1="http://schemas.microsoft.com/sharepoint/v3" xmlns:ns3="00dc1a83-2263-427f-a4af-1a242a4d0248" xmlns:ns4="92c4eef3-446f-4ea4-a774-c0f381ddc59d" targetNamespace="http://schemas.microsoft.com/office/2006/metadata/properties" ma:root="true" ma:fieldsID="b66ac6b537cb570e44073dd4de92cad7" ns1:_="" ns3:_="" ns4:_="">
    <xsd:import namespace="http://schemas.microsoft.com/sharepoint/v3"/>
    <xsd:import namespace="00dc1a83-2263-427f-a4af-1a242a4d0248"/>
    <xsd:import namespace="92c4eef3-446f-4ea4-a774-c0f381ddc5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c1a83-2263-427f-a4af-1a242a4d0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4eef3-446f-4ea4-a774-c0f381ddc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1E3A21-1193-4FBC-8075-61009944FAE2}">
  <ds:schemaRefs>
    <ds:schemaRef ds:uri="00dc1a83-2263-427f-a4af-1a242a4d0248"/>
    <ds:schemaRef ds:uri="92c4eef3-446f-4ea4-a774-c0f381ddc5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7D539F-0AC5-4A2D-80E7-831EDC74AD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BA5B02-A59A-491E-9155-23B8D61CF9C2}">
  <ds:schemaRefs>
    <ds:schemaRef ds:uri="00dc1a83-2263-427f-a4af-1a242a4d0248"/>
    <ds:schemaRef ds:uri="92c4eef3-446f-4ea4-a774-c0f381ddc5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14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Custom Design</vt:lpstr>
      <vt:lpstr>Metropolitan</vt:lpstr>
      <vt:lpstr>Parallax</vt:lpstr>
      <vt:lpstr>Fall Seminar 2025 Pre IB Years</vt:lpstr>
      <vt:lpstr>PSAT Why Take the PSAT/NMSQT?</vt:lpstr>
      <vt:lpstr>Preparing for the NMSQT National Merit Scholarship Qualifying  Test: Junior Year</vt:lpstr>
      <vt:lpstr>BRIGHT FUTURE SCHOLARSHIPS</vt:lpstr>
      <vt:lpstr>PowerPoint Presentation</vt:lpstr>
      <vt:lpstr>Start Researching Colleges and Careers Now  </vt:lpstr>
      <vt:lpstr>College Research - Where do They want to go? </vt:lpstr>
      <vt:lpstr>SAT – collegeboard.org</vt:lpstr>
      <vt:lpstr>ACT – act.org</vt:lpstr>
      <vt:lpstr>Advanced Placement Support</vt:lpstr>
      <vt:lpstr>Advanced Placement Support</vt:lpstr>
      <vt:lpstr>Advanced Placement Support</vt:lpstr>
      <vt:lpstr>Advanced Placement Support</vt:lpstr>
      <vt:lpstr>Advanced Placement Support</vt:lpstr>
      <vt:lpstr> How we approach Teaching &amp; Learning in IB</vt:lpstr>
      <vt:lpstr>How can you support the IB Approach to Teaching and Learning?</vt:lpstr>
      <vt:lpstr>PowerPoint Presentation</vt:lpstr>
      <vt:lpstr>The IB Core – CAS Students WILL earn their Bright Futures service requirements in CAS during their Junior and Senior years</vt:lpstr>
      <vt:lpstr>Start Preparing for CAS… How is your student getting involved?</vt:lpstr>
      <vt:lpstr>Important Dates:  -Check Website ABC Calendar -Juniors &amp; Seniors get a packet with all of IB deadlines for BOTH Jr. &amp; Sr. years</vt:lpstr>
      <vt:lpstr>IB Course Progression (see website)</vt:lpstr>
      <vt:lpstr>Planning for next year’s courses</vt:lpstr>
      <vt:lpstr>How many HL and SL classes do I take?</vt:lpstr>
      <vt:lpstr>Students will sign up in January to visit classes after Mrs. ST meets with them to go over course selections</vt:lpstr>
      <vt:lpstr>How do I earn my IB Diploma?</vt:lpstr>
      <vt:lpstr>All Juniors and Seniors have TWO Diploma Support Classes</vt:lpstr>
      <vt:lpstr>PowerPoint Presentation</vt:lpstr>
      <vt:lpstr>IB, GPA, and College Course Credits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Seminar 2024 Grade 10</dc:title>
  <dc:creator>Striblen Evette</dc:creator>
  <cp:revision>1</cp:revision>
  <cp:lastPrinted>2024-12-16T21:18:29Z</cp:lastPrinted>
  <dcterms:created xsi:type="dcterms:W3CDTF">2024-12-16T21:17:10Z</dcterms:created>
  <dcterms:modified xsi:type="dcterms:W3CDTF">2025-09-25T19:58:25Z</dcterms:modified>
</cp:coreProperties>
</file>